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ink/ink1.xml" ContentType="application/inkml+xml"/>
  <Override PartName="/ppt/ink/ink2.xml" ContentType="application/inkml+xml"/>
  <Override PartName="/ppt/tags/tag4.xml" ContentType="application/vnd.openxmlformats-officedocument.presentationml.tags+xml"/>
  <Override PartName="/ppt/tags/tag5.xml" ContentType="application/vnd.openxmlformats-officedocument.presentationml.tags+xml"/>
  <Override PartName="/ppt/ink/ink3.xml" ContentType="application/inkml+xml"/>
  <Override PartName="/ppt/ink/ink4.xml" ContentType="application/inkml+xml"/>
  <Override PartName="/ppt/ink/ink5.xml" ContentType="application/inkml+xml"/>
  <Override PartName="/ppt/ink/ink6.xml" ContentType="application/inkml+xml"/>
  <Override PartName="/ppt/tags/tag6.xml" ContentType="application/vnd.openxmlformats-officedocument.presentationml.tags+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
  </p:notesMasterIdLst>
  <p:sldIdLst>
    <p:sldId id="256" r:id="rId2"/>
    <p:sldId id="275" r:id="rId3"/>
    <p:sldId id="333" r:id="rId4"/>
    <p:sldId id="339" r:id="rId5"/>
    <p:sldId id="354" r:id="rId6"/>
    <p:sldId id="347" r:id="rId7"/>
    <p:sldId id="352" r:id="rId8"/>
    <p:sldId id="356" r:id="rId9"/>
    <p:sldId id="343" r:id="rId10"/>
    <p:sldId id="357" r:id="rId11"/>
    <p:sldId id="348" r:id="rId12"/>
    <p:sldId id="261" r:id="rId13"/>
  </p:sldIdLst>
  <p:sldSz cx="12192000" cy="6858000"/>
  <p:notesSz cx="6858000" cy="9144000"/>
  <p:custDataLst>
    <p:tags r:id="rId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CCE1"/>
    <a:srgbClr val="6E3E90"/>
    <a:srgbClr val="61388A"/>
    <a:srgbClr val="714091"/>
    <a:srgbClr val="42287C"/>
    <a:srgbClr val="BBCEDC"/>
    <a:srgbClr val="A20000"/>
    <a:srgbClr val="A40000"/>
    <a:srgbClr val="9E0000"/>
    <a:srgbClr val="C745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92" autoAdjust="0"/>
    <p:restoredTop sz="96182" autoAdjust="0"/>
  </p:normalViewPr>
  <p:slideViewPr>
    <p:cSldViewPr snapToGrid="0">
      <p:cViewPr varScale="1">
        <p:scale>
          <a:sx n="62" d="100"/>
          <a:sy n="62" d="100"/>
        </p:scale>
        <p:origin x="82" y="586"/>
      </p:cViewPr>
      <p:guideLst/>
    </p:cSldViewPr>
  </p:slideViewPr>
  <p:notesTextViewPr>
    <p:cViewPr>
      <p:scale>
        <a:sx n="3" d="2"/>
        <a:sy n="3" d="2"/>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19-01-01T15:07:42.974"/>
    </inkml:context>
    <inkml:brush xml:id="br0">
      <inkml:brushProperty name="width" value="0.05" units="cm"/>
      <inkml:brushProperty name="height" value="0.05" units="cm"/>
      <inkml:brushProperty name="color" value="#ED1C24"/>
      <inkml:brushProperty name="fitToCurve" value="1"/>
    </inkml:brush>
  </inkml:definitions>
  <inkml:trace contextRef="#ctx0" brushRef="#br0">1110 271 0,'-24'0'16,"-1"-25"-16,1 25 16,-1 0-1,0-24-15,1 24 16,-1 0 0,0 0-1,1 0-15,-1 0 16,0 0-1,1 0-15,-1 0 16,0 0 0,1 0-16,-1 0 15,0 0 1,1 0 0,-1 0-16,0 0 15,25 24-15,-24-24 16,-1 0-16,25 25 15,-25-25-15,1 0 16,-1 25-16,0-25 16,1 0-1,-1 0 1,0 0-16,1 24 16,-1 1 30,0-25-30,1 0 0,-1 25-16,0-25 15,25 24 1,-24 1 0,-1-25-1,25 25 1,0-1-16,-25-24 15,25 25-15,-24 0 16,-1-1 0,0 1-16,1 0 15,24-1 1,0 1-16,-25-25 16,25 25-16,-25-1 15,25 1-15,0 0 16,0-1-1,0 26 1,0-1-16,-24 0 16,24-24-1,0-1-15,0 1 16,0 0 0,0-1-1,0 1 1,24-25-16,1 25 15,-25 24-15,25-49 16,-1 49-16,1-24 16,24 0-1,-24-1-15,-25 1 16,25-25-16,-1 25 16,-24-1-16,25-24 15,0 25-15,-1 0 16,26-1-1,-26 1-15,1 0 16,0-25-16,-1 24 16,-24 1-16,50 0 15,-1-1-15,-24-24 16,-1 25-16,1 0 16,49-1-16,-25 1 15,1 0-15,-26-25 16,26 24-16,-26-24 15,1 25 1,0-25-16,-1 0 16,1 0-1,0 0-15,-1 0 16,50 0-16,-49 0 16,-1-25-16,26 25 15,-26 0-15,1 0 16,0 0-1,-1-24 1,1 24-16,0 0 16,-1-25-1,1 25-15,0 0 16,-1 0 0,1 0-1,0 0-15,-1 0 16,1 0-1,0 0 1,-1-25 15,1 25 1,-25-24-32,25 24 15,-25-25 1,24 25-16,1 0 15,-25-25-15,25 1 16,-1 24-16,1 0 16,-25-25-16,25 0 15,-1 1-15,1 24 16,0-25 0,-1 0-1,1 1 1,0-1-16,-1 0 15,1 25 1,0-24 0,-1-1-1,1 25 1,-25-25-16,0 1 16,25 24 15,-1-25 0,-24 0-15,25 1-16,-25-1 15,0 0 1,25 25 0,-1-24-16,-24-1 15,0 0-15,0 1 16,0-1-1,0 0 1,0 1-16,0-1 16,0 1-1,0-1 1,0 0 0,0 1-16,0-1 15,0 0 1,-24 1-16,24-1 31,-25 0-15,0 1-1,1-1 1,24 0-16,-25 1 16,0-1-1,25 0 1,-24 1 78,-1-1-79,0 25 1,1-25-1,-1 1 1,0-1 0,1 0-16,-1 1 0,0 24 15,1 0 1,-1-25 0,0 25-1,1-25 1,-1 25-1,0-24-15,1-1 16,-1 25 0,0-25-1,1 25 1,-1 0-16,0-24 16,1 24-1,-1-25-15,0 25 16,1-25-1,-1 1 1,0-1-16,1 0 31,-1 25-31,0-24 16,1 24 0,-1 0-1,25-25-15,-25 25 16,1 0-1,-1-25-15,0 25 16,1 0 0,24-24-1,-25 24 1,0 0-16,1 0 16,-1 0-1,1 0 1,-1 0 15,0 0 0,1 0-15,24 24 0,-25 1-1,0-25 1,25 25-16,0-1 15,-24-24 1,24 25-16,-25-25 16</inkml:trace>
</inkml:ink>
</file>

<file path=ppt/ink/ink2.xml><?xml version="1.0" encoding="utf-8"?>
<inkml:ink xmlns:inkml="http://www.w3.org/2003/InkML">
  <inkml:definitions>
    <inkml:context xml:id="ctx0">
      <inkml:inkSource xml:id="inkSrc0">
        <inkml:traceFormat>
          <inkml:channel name="X" type="integer" max="3312" units="cm"/>
          <inkml:channel name="Y" type="integer" max="1872" units="cm"/>
          <inkml:channel name="T" type="integer" max="2.14748E9" units="dev"/>
        </inkml:traceFormat>
        <inkml:channelProperties>
          <inkml:channelProperty channel="X" name="resolution" value="96.27907" units="1/cm"/>
          <inkml:channelProperty channel="Y" name="resolution" value="96.49484" units="1/cm"/>
          <inkml:channelProperty channel="T" name="resolution" value="1" units="1/dev"/>
        </inkml:channelProperties>
      </inkml:inkSource>
      <inkml:timestamp xml:id="ts0" timeString="2019-01-01T15:17:47.991"/>
    </inkml:context>
    <inkml:brush xml:id="br0">
      <inkml:brushProperty name="width" value="0.05" units="cm"/>
      <inkml:brushProperty name="height" value="0.05" units="cm"/>
      <inkml:brushProperty name="color" value="#ED1C24"/>
      <inkml:brushProperty name="fitToCurve" value="1"/>
    </inkml:brush>
  </inkml:definitions>
  <inkml:trace contextRef="#ctx0" brushRef="#br0">383 100 0,'0'0'16,"0"0"-16,0 0 16,0 0-16,0 0 15,-15 14-15,1 0 16,0 1-16,-1 13 15,1 1 1,-15 13-16,15 1 16,0 0-16,0-1 15,-1 1-15,1-15 16,0 15-16,-1 0 16,1-15-16,0 1 15,14-1-15,-14 1 16,-1-1-1,15 0-15,-14 1 16,14-1-16,-14 1 16,-1 14-16,15-1 15,-14 15-15,0 0 16,14 0-16,0-14 16,-15-1-1,15 1-15,-14 0 16,14-1-16,0-13 15,0-1-15,0 1 16,0-1-16,0 1 16,0-1-16,0 1 15,0-1-15,0-14 16,0 15 0,0-15-16,0 14 15,0 15-15,0 0 16,0-1-16,0-13 15,0-15-15,0 0 16,0 15-16,0-15 16,0 14-16,0 1 15,0-1 1,0 1-16,0-15 16,14 14-16,1 1 15,-15-15-15,14 0 16,0 1-16,1-1 15,-1 0-15,0 0 16,1 1-16,-1-1 16,0 0-1,0 0-15,1 0 16,-1 1-16,0-1 16,1 0-16,-1 0 15,0 1-15,0-1 16,1 0-16,-1 0 15,0 0 1,1 1-16,-1-1 16,0 0-16,1 0 15,-1 1-15,-14-15 16,14 14-16,-14 0 16,0-14-16,14 14 15,1 1-15,-1-1 16,0 0-1,1 0-15,-1 0 16,0 1-16,1-1 16,-1 0-16,14 0 15,-13 1-15,13-1 16,1 0-16,-1-14 16,1 0-1,0 0-15,-1 0 16,1 0-16,-1 14 15,1-14-15,-15 14 16,1-14-16,-1 0 16,15 0-16,-15 0 15,0 0-15,0 0 16,1 15 0,-1-15-16,0 0 15,15 0-15,-15 0 16,15 0-16,-1 14 15,1-14-15,14 0 16,0 0-16,0 0 16,14 0-16,0 0 15,-14 0 1,0 0-16,14 14 16,-14-14-16,0 0 15,-15 0-15,1 0 16,-15 0-16,0 0 15,1 0-15,13 0 16,1 0-16,0 0 16,-1-14-1,15 0-15,0-1 16,0 15-16,0-14 16,0 0-16,-1 14 15,1-14-15,0 0 16,-14 14-16,-1 0 15,1-15-15,0 15 16,-1-14 0,1 14-16,-15 0 15,0 0-15,1 0 16,-1-14-16,0 0 16,15 14-16,-15-15 15,15 1-15,-1 0 16,1 14-1,-15 0-15,15 0 16,-1 0-16,1 0 16,0 0-16,-1 0 15,1-14-15,14 0 16,-15 14-16,15-15 16,-14 1-16,-1 14 15,1 0 1,0-14-16,-1 0 15,1-1-15,-15 15 16,0 0-16,1-14 16,-15 14-16,14-14 15,0 0-15,0-1 16,-14 15-16,15-14 16,-15 14-1,14-14-15,-14 14 16,0 0-16,14 0 15,1-14-15,13 0 16,-13 14-16,13 0 16,1 0-16,-1-15 15,1 1 1,14 0-16,-15 14 16,15-14-16,-14 14 15,-1 0-15,1 0 16,14-15-16,-14 15 15,-1 0-15,1 0 16,-1 0-16,-13-14 16,13 14-1,-14 0-15,1 0 16,-1 0-16,0-14 16,1 14-16,-1-14 15,0 0-15,1-1 16,-1 1-16,0 0 15,0 14-15,1-14 16,-1-1 0,15 1-16,-15 0 15,0 0-15,0-1 16,1 1-16,-1 0 16,0 0-16,1 0 15,13-1-15,-13 1 16,-1 0-16,0 0 15,0-1 1,15-13-16,0 0 16,-15 13-16,0 1 15,15 0-15,-15 0 16,0-1-16,1 1 16,-1-14-16,0 13 15,1 1 1,-1 0-16,0 0 15,0-15-15,1 15 16,-1 0-16,0 0 16,1-1-16,-1 1 15,0 0-15,1 0 16,-15 0-16,14-1 16,-14 1-1,0 0-15,14 0 16,-14 14-16,14-29 15,-14 29-15,15-43 16,-15 43-16,0 0 16,0-14-16,0-14 15,0-1 1,0 1-16,0 14 16,0-1-16,0 1 15,0 0-15,0 0 16,14-15-16,-14 15 15,0 0-15,0 0 16,0-15-16,0 15 16,0 0-1,0-1-15,0 1 16,0 0-16,0 0 16,0 0-16,0-1 15,0 1-15,0 14 16,0-14-16,0 0 15,0-1-15,0 15 16,0-14 0,0 14-16,0-14 15,0 14-15,0-14 16,0 14-16,0 0 16,0-14-16,0 14 15,0 0-15,0-15 16,0 1-16,0 14 15,0-14 1,0 14-16,0 0 16,0-14-16,0-1 15,0 1-15,0 0 16,0 14-16,0-14 16,0 14-16,0-15 15,0 15-15,0-14 16,0 0-1,0 0-15,0 14 16,0 0-16,0-14 16,0-1-16,0 15 15,0-14-15,0 0 16,0 0-16,0-1 16,-14 1-1,-1 0-15,1 0 16,14 14-16,-14-14 15,0-1-15,-1 1 16,1 0-16,0 0 16,-1-1-16,1 1 15,0 0-15,-15 0 16,1-1 0,-1 1-16,0 0 15,15 0-15,-14 14 16,13-14-16,-13 14 15,-1-15-15,0 15 16,1-14-16,14 14 16,-15-14-16,15 0 15,-1 14 1,1 0-16,-15-15 16,15 1-16,-14 14 15,-1 0-15,0 0 16,1 0-16,-1 0 15,1 0-15,-1 0 16,0 0 0,1-14-16,-15 0 15,14 14-15,-13-14 16,13 14-16,0 0 16,-14 0-16,15 0 15,-1 0-15,1-15 16,-1 15-16,15 0 15,-1 0 1,1 0-16,14 0 16,-14 0-16,0-14 15,-1 0-15,15 14 16,0 0-16,-14 0 16,0 0-16,-15-14 15,1-1-15,-1 15 16,0 0-1,1-14-15,-1 14 16,1 0-16,-15-14 16,14 14-16,-14-14 15,15 14-15,-1 0 16,-14 0-16,15 0 16,-1-15-16,0 15 15,1-14 1,13 0-16,1 14 15,-14-14-15,13 14 16,1 0-16,0 0 16,-1 0-16,1 0 15,0 0-15,0 0 16,-1 0-16,-13 0 16,-1 0-1,0 0-15,1 0 16,-1 0-16,1 0 15,-1 0-15,-14 0 16,0-14-16,0 14 16,1 0-16,-1 0 15,14 0-15,0 0 16,1 0 0,-1 0-16,15 0 15,0 0-15,-1 0 16,1 0-16,0 0 15,0 0-15,-1 0 16,1 0-16,0 0 16,-1 0-1,1 0-15,0 0 16,-15 0-16,1 0 16,-15 0-16,0 0 15,0 0-15,0 0 16,0 0-16,0 0 15,0 0 1,0 0-16,15 0 16,-1 0-16,1 0 15,-1 0-15,0 0 16,15 0-16,0 0 16,0 0-16,-1 0 15,1 0-15,0 0 16,-1 0-1,1 0-15,-14 0 16,-1 0-16,15 0 16,-15 0-16,0 0 15,1 0-15,-15 0 16,14 14-16,-13-14 16,13 14-16,-14 0 15,14-14 1,1 0-16,-15 14 15,14-14-15,1 0 16,-1 15-16,15-15 16,0 0-16,-1 14 15,1-14-15,0 0 16,14 0-16,0 0 16,-15 0-1,15 0-15,0 0 16,-14 0-16,14 0 15,-14 14-15,0 0 16,14-14-16,0 0 16,0 0-16,0 0 15,0 0 1,0 0-16,0 0 16,0 0-16,0 0 15,0 0-15,0 0 16,0 0-16,-15 43 15,15-43-15</inkml:trace>
  <inkml:trace contextRef="#ctx0" brushRef="#br0" timeOffset="4637">4886 2391 0,'0'0'0,"0"0"0,0 0 16,0 0-16,0 0 15,0 0 1,-15 0-16,1 0 16,0 0-16,0 14 15,-15 0-15,0 0 16,1 0-16,13 1 16,1-1-16,0 0 15,0 0 1,-1 1-16,1-1 15,0 14-15,-1 1 16,1-15-16,0 14 16,14-13-16,0-1 15,0 0-15,0 0 16,0 0-16,-14 1 16,14-1-1,0 14-15,-15 15 16,15 0-16,0-15 15,0 15-15,0 0 16,0-1-16,0 1 16,0 14-16,0-14 15,0-1-15,0-13 16,0-1 0,0 1-16,0-15 15,0 0-15,0 14 16,0-13-16,0-1 15,0 0-15,0 0 16,0-14-16,0 0 16,0 15-16,0-1 15,0 0 1,0 0-16,0 1 16,0-1-16,0 0 15,0 0-15,0 0 16,0 1-16,0-1 15,0-14-15,15 14 16,-1 0 0,-14 1-16,14-1 15,0 0-15,1 0 16,-1 0-16,-14-14 16,14 15-16,-14-15 15,15 14-15,-1 0 16,0 0-1,-14-14-15,14 15 16,1-15-16,-15 0 16,14 14-16,0-14 15,1 0-15,-1 0 16,0 14-16,1-14 16,-1 0-16,0 0 15,0 0-15,1 0 16,-1 0-1,0 0-15,15 0 16,-15 0-16,0 0 16,1 0-16,-1 0 15,0 0-15,1 0 16,-1 0-16,0 0 16,1 0-1,-1-14-15,0 0 16,0-1-16,-14 15 15,0 0-15,15-14 16,-1 0-16,-14 14 16,14-14-16,-14 14 15,15-15-15,-15 15 16,14-14 0,0 0-16,-14 14 15,0 0-15,15-14 16,-1 0-16,0-1 15,0 1-15,1 0 16,-1 0-16,0-1 16,1 1-1,-1 14-15,0-14 16,0 0-16,1 14 16,-1-14-16,0-1 15,1 15-15,-1-14 16,0 0-16,1 0 15,-1-1-15,0 1 16,0 0 0,1 0-16,-1-1 15,0 1-15,1 0 16,-15 14-16,14-14 16,0 0-16,1-1 15,-1 1-15,0 0 16,0 0-16,1-1 15,-1 1 1,0 0-16,1 0 16,-1 0-16,0-1 15,0 1-15,1 0 16,-15 0-16,14-1 16,-14 1-16,0 0 15,0 0-15,0-1 16,0 1-1,0 0-15,0 0 16,0 0-16,0-1 16,0 1-16,0 14 15,0 0-15,0 0 16,0-14-16,0 0 16,0-1-16,0 1 15,0 0 1,0 14-16,0-14 15,0 0-15,0-1 16,-14 1-16,-1 0 16,1 0-16,14-1 15,-14 1-15,0 0 16,-1 0 0,1-1-16,14 15 15,-14-14-15,-1 0 16,1 14-16,-14-14 15,13 14-15,1 0 16,-15-14-16,15 14 16,0-15-16,-15 15 15,15 0 1,0-14-16,-1 14 16,1-14-16,0 14 15,-1 0-15,1 0 16,0 0-16,-1 0 15,1 0-15,0 0 16,0 0 0,-1 0-16,1 0 15,-15 0-15,15 0 16,-14 0-16,-1 0 16,0 0-16,1 0 15,-1 0-15,1 0 16,13 0-16,15 0 15,-43 28 1,43-28-16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19-01-02T16:58:45.235"/>
    </inkml:context>
    <inkml:brush xml:id="br0">
      <inkml:brushProperty name="width" value="0.05" units="cm"/>
      <inkml:brushProperty name="height" value="0.05" units="cm"/>
      <inkml:brushProperty name="color" value="#ED1C24"/>
      <inkml:brushProperty name="fitToCurve" value="1"/>
    </inkml:brush>
  </inkml:definitions>
  <inkml:trace contextRef="#ctx0" brushRef="#br0">255 229 0,'-24'0'141,"24"24"-141,-25-24 16,25 25-16,0 0 15,-25-25-15,25 24 16,-24 1-16,24-1 15,0 1 1,-25 0-16,25-1 16,-25 1-1,1-25-15,24 49 16,0-24-16,-25-25 16,25 25-1,-25-1-15,25 1 16,0 0-1,0-1 1,0 1 0,0 0-16,0-1 15,-24-24 1,24 25-16,0 0 16,0-1 46,0 1-62,0 0 78,0 49-78,0-50 16,0 1-16,24 0 31,-24-1-15,25-24-16,0 0 15,-1 25-15,1 0 16,-25-1-16,25-24 16,-1 25-1,1 0 1,0-25-1,-1 0-15,1 24 16,0-24 0,-1 25-16,1-25 15,0 0 1,-1 25-16,1-25 16,0 0-16,-1 0 15,1 0 1,0 0-16,-1 0 15,1 0 1,0 0 0,-1 0-16,1 0 15,0 0 1,-1 0 0,1 0-1,0 0-15,-1-25 16,1 0-1,-1 25-15,1 0 16,24 0-16,-24-24 16,0 24-16,24-25 15,-24 25-15,49-25 16,-25 1-16,-24-1 16,24 25-16,0 0 15,-49-25-15,25 1 16,24-1-16,1 0 15,-1 1 1,-49-1-16,49 0 16,-24 25-16,0-24 15,-1-1-15,1 25 16,0-25 31,-1 1-32,1-1 1,0 0-16,-1 25 16,-24-24-16,25 24 15,-25-25 79,0 0-78,0 1-1,0-1 1,0 0-16,-25 1 16,25-1-1,-24 0-15,24 1 16,0-1-1,-25 0-15,25 1 16,-25-1 0,25 0-1,-24 1 1,-1-1-16,0 1 16,25-1-1,-24 25-15,-1-25 16,25 1-16,-25 24 15,25-25 32,-24 0-47,-1 1 16,0 24 15,1-25-15,-1 0-1,0 25-15,1-24 16,-26 24 0,26-25-16,-26 0 15,26 25-15,-1 0 16,25-24 0,-25 24-16,1 0 15,-1 0 1,0 0-1,1 0-15,-1 0 141,0 0-125,1 0 15,-1 0-15,0 0 15,1 0-16,-1 0 1,0 0 15,1 0-15,-1 0 0,1 0-1,-1 0-15,0 0 31,25 24 63,-49 1-78,24-25-1,1 0 1,-1 0-16,25 25 16,-25-25-16,1 24 15,-1-24 1,0 0-16,1 0 16,24 25-1,-25-25-15,0 25 16,1-25-1,-26 24-15,26-24 32,-1 0-32</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19-01-02T16:58:53.517"/>
    </inkml:context>
    <inkml:brush xml:id="br0">
      <inkml:brushProperty name="width" value="0.05" units="cm"/>
      <inkml:brushProperty name="height" value="0.05" units="cm"/>
      <inkml:brushProperty name="color" value="#ED1C24"/>
      <inkml:brushProperty name="fitToCurve" value="1"/>
    </inkml:brush>
  </inkml:definitions>
  <inkml:trace contextRef="#ctx0" brushRef="#br0">527 148 0,'0'-25'62,"-24"25"32,-1 0-16,1 0-62,24 25-1,-50 24 32,26-24-31,-1-1-16,0 1 15,1-25 1,24 25-16,0-1 31,-25 1-31,0 0 16,25-1-16,-24-24 16,-1 25-16,0 0 15,25-1-15,-24-24 16,-1 25-1,25 0 64,-25-25-64,1 24 1,-1-24-16,25 25 15,0 0 32,-25-1-31,25 1 0,0-1-1,-24 1-15,24 0 16,0-1-1,0 1-15,0 0 16,0-1-16,0 1 16,0 0-1,0-1-15,0 1 16,0 0 0,0-1-16,0 1 15,0 0 1,0-1-1,0 1 1,0 0 93,24-25-62,-24 24-31,25-24-16,0 0 16,-1 0-16,1 0 31,0 25-16,-1-25 1,1 0-16,0 0 16,-1 0-1,1 0-15,0 0 16,24 0 0,-24 0-1,-1 0-15,1 0 16,0 0-16,-1 0 15,1 0 1,-1 0 0,1 0 93,0 0-93,-1 0-16,1 0 15,0 0 32,-1 0-31,26 0-1,-1 0-15,0 0 16,-24 0 0,24 0-16,1 0 15,-26 0 1,1 0-16,0 0 16,-1-25 62,1 25-78,0-24 15,-1 24-15,1 0 16,0 0-16,-25-25 16,24 25-1,1-25-15,-25 1 16,25 24-16,24 0 15,-49-25-15,49 0 16,25 1-16,-49 24 16,0-25-1,-1 25 1,-24-25 203,0 1-188,0-1-15,0 0-1,0 1 16,25-26-31,0 26 16,-25-26-16,24 1 16,1 25-16,-25-26 0,25 26 15,-25-1 1,24 0 0,-24 1-1,25-1 1,-25 0-16,0 1 0,0-1 15,25 25 1,-25-25 0,0 1-1,24-1-15,-24 0 16,0 1 0,0-1-1,0 0 16,0 1 32,-24-1 15,24 0-78,-25 25 0,0 0 16,1-24 31,-1 24-32,0 0 1,1 0-1,-1-25-15,0 25 16,1 0 0,-1 0-16,-49-25 62,49 25-62,25-24 31,-24 24 251,-1 0-235,0 0-47,1 0 15,-1 0 1,25 24 46,-25-24 48,1 0-110,-1 25 15,0-25 1,1 0 15,-1 0-15,0 0-1,1 0-15,24 25 79,-25-25-64,0 24-15,1-24 94,-1 0-78,0 0 218,-24 25-203,24-25-31,1 25 31,-1-25-31,-24 24 16,-1-24-16,26 0 16,-26 0-16,1 0 15,24 0 1,1 0 140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19-01-02T16:59:00.841"/>
    </inkml:context>
    <inkml:brush xml:id="br0">
      <inkml:brushProperty name="width" value="0.05" units="cm"/>
      <inkml:brushProperty name="height" value="0.05" units="cm"/>
      <inkml:brushProperty name="color" value="#ED1C24"/>
      <inkml:brushProperty name="fitToCurve" value="1"/>
    </inkml:brush>
  </inkml:definitions>
  <inkml:trace contextRef="#ctx0" brushRef="#br0">3 79 0,'0'24'313,"0"1"-298,0 0-15,0-1 47,0 1-31,0 0-16,0-1 78,0 1-62,0 0-1,0-1 1,0 1-1,0 0 1,0-1-16,0 1 16,0 0-1,0-1 1,0 1-16,0 0 16,0-1-1,0 1 1,0 0 15,0-1-31,0 1 16,0 0-1,0-1 1,25 1 0,-25 0-1,0-1 1,25-24 31,-1 25-47,-24 0 15,25-25 1,-25 24-16,24 1 47,-24 0-32,25-25-15,24 0 16,-49 24-16,25-24 16,0 25-16,-1-25 15,1 0 1,0 0 62,-1 0-62,1 0-1,24 0 1,-24 0 0,24-25-1,-24 25-15,0 0 16,-1-24-1,1 24-15,0 0 16,-1 0 0,1-25-16,0 0 15,-1 25-15,1 0 16,0 0 0,-1 0-16,1-24 31,0 24-16,-1-25 1,1 25-16,-25-25 16,25 25-16,-1 0 15,1 0 1,0-24 0,-1-1 155,1 25-155,-25-25 0,25 25-1,-1-24-15,-24-1 16,0 0 0,25 25-1,-25-24-15,25 24 47,-1-25-31,1 0-1,0 1 79,-1-1-78,1 0-1,0 25-15,-25-24 157,0-1-142,0 0 1,0 1 31,0-1-32,0 0 48,0 1-63,0-1 15,-25 25-15,25-25 16,-25 25 0,25-24 31,-24 24-47,-1 0 15,25-25-15,-25 0 16,25 1-1,-24 24 1,24-25 0,-25 25-1,25-25 1,-25 1 0,1-1-1,-1 25 1,0 0-1,1-24 17,-26 24-17,26-25 1,-1 25 0,0 0-16,1 0 15,-1 0 16,0 0-31,1 0 16,-1 0 0,0 0-16,1 0 15,-1 0 48,0 0-48,-24 0-15,49 25 16,-25-25-16,1 0 31,-1 24-31,25 1 16,-25-25-16,1 0 16,-26 24-16,26 1 15,-1 0-15,0-25 16,1 0-1,-1 24 64,0-24-64,1 0 1,24 25-16,-25-25 109,0 0 16,1 0-109</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19-01-02T16:59:05.525"/>
    </inkml:context>
    <inkml:brush xml:id="br0">
      <inkml:brushProperty name="width" value="0.05" units="cm"/>
      <inkml:brushProperty name="height" value="0.05" units="cm"/>
      <inkml:brushProperty name="color" value="#ED1C24"/>
      <inkml:brushProperty name="fitToCurve" value="1"/>
    </inkml:brush>
  </inkml:definitions>
  <inkml:trace contextRef="#ctx0" brushRef="#br0">518 124 0,'-25'0'140,"0"0"-108,1 0-17,-1 0 63,0 0-78,1 0 32,-1 0 14,0 24 79,25 1-46,0 0-64,-24-25 1,24 24-1,-25 1 17,0-25-17,1 25-15,-1-1 16,25 1-16,-25 0 172,25-1-172,-24 1 15,-1 0 1,0-1 0,1 1-16,24 0 15,0-1 1,-25 1 0,25 0-1,-24-1 1,24 1 15,-25-25-15,25 25-16,0-1 78,0 1-47,0 0-15,25-1-1,-1 1 1,-24 0 0,25-25-16,-1 0 15,-24 24 48,25-24-48,0 25 1,-1 0 0,1-25-1,0 24-15,-1 1 16,1-25-1,0 0 1,-1 0 0,1 25-16,0-25 15,-1 0 1,1 24-16,0-24 31,-1 0 32,1 0-48,0 0 32,-1 0 0,1 0-47,0 0 16,-1 0-1,1 0-15,24 0 16,-24 0 0,0 0 46,24-24-62,-24 24 78,-1-25-78,1 0 0,-25 1 16,25 24 78,-1-25-79,-24 0 1,25 25-1,-25-24 1,25-1 0,-25 0-1,24 25 1,1-24 62,0-1-62,-25 0-1,24 1-15,-24-1 16,25 25 0,0-25-1,-25 1-15,24 24 47,-24-25-16,25 0 16,-25 1-31,25 24-16,-1 0 15,-24-25 32,0 0 125,0 1-141,0-1-15,0 0 0,0 1-1,0-1-15,0 0 16,-24 1 0,24-1-16,0 0 15,-25 1 1,0 24-1,25-25-15,0 0 16,-24 1-16,-1 24 16,0-25-16,25 0 15,-24 25-15,-1-24 32,25-1 30,-25 1-46,1 24-16,-1 0 78,0 0 0,1 0-78,-1 0 16,0 0 30,1 0 79,-1 0-62,0 0-47,1 24 15,-1-24-16,0 0-15,25 25 16,-24-25-16,-1 0 16,-24 24-1,-1 1-15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2019/1/2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A462A67-B8FA-4A21-911C-3F1EF7345C88}"/>
              </a:ext>
            </a:extLst>
          </p:cNvPr>
          <p:cNvSpPr/>
          <p:nvPr userDrawn="1"/>
        </p:nvSpPr>
        <p:spPr>
          <a:xfrm>
            <a:off x="0" y="0"/>
            <a:ext cx="12192000" cy="6858000"/>
          </a:xfrm>
          <a:prstGeom prst="rect">
            <a:avLst/>
          </a:prstGeom>
          <a:gradFill>
            <a:gsLst>
              <a:gs pos="0">
                <a:srgbClr val="42287C"/>
              </a:gs>
              <a:gs pos="100000">
                <a:srgbClr val="71409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1" name="副标题 2"/>
          <p:cNvSpPr>
            <a:spLocks noGrp="1"/>
          </p:cNvSpPr>
          <p:nvPr userDrawn="1">
            <p:ph type="subTitle" idx="1"/>
          </p:nvPr>
        </p:nvSpPr>
        <p:spPr>
          <a:xfrm>
            <a:off x="706836" y="3017369"/>
            <a:ext cx="5426076" cy="558799"/>
          </a:xfrm>
          <a:solidFill>
            <a:srgbClr val="61388A"/>
          </a:solidFill>
        </p:spPr>
        <p:txBody>
          <a:bodyPr anchor="ctr">
            <a:normAutofit/>
          </a:bodyPr>
          <a:lstStyle>
            <a:lvl1pPr marL="0" indent="0" algn="l">
              <a:buNone/>
              <a:defRPr sz="20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9802" name="标题 1"/>
          <p:cNvSpPr>
            <a:spLocks noGrp="1"/>
          </p:cNvSpPr>
          <p:nvPr userDrawn="1">
            <p:ph type="ctrTitle"/>
          </p:nvPr>
        </p:nvSpPr>
        <p:spPr>
          <a:xfrm>
            <a:off x="706836" y="1596014"/>
            <a:ext cx="5426076" cy="1421355"/>
          </a:xfrm>
          <a:solidFill>
            <a:srgbClr val="61388A"/>
          </a:solidFill>
        </p:spPr>
        <p:txBody>
          <a:bodyPr anchor="ctr">
            <a:normAutofit/>
          </a:bodyPr>
          <a:lstStyle>
            <a:lvl1pPr algn="l">
              <a:defRPr sz="4000">
                <a:solidFill>
                  <a:schemeClr val="bg1"/>
                </a:solidFill>
              </a:defRPr>
            </a:lvl1pPr>
          </a:lstStyle>
          <a:p>
            <a:r>
              <a:rPr lang="en-US" dirty="0"/>
              <a:t>Click to edit Master title style</a:t>
            </a:r>
            <a:endParaRPr lang="zh-CN" altLang="en-US" dirty="0"/>
          </a:p>
        </p:txBody>
      </p:sp>
      <p:sp>
        <p:nvSpPr>
          <p:cNvPr id="13" name="文本占位符 13"/>
          <p:cNvSpPr>
            <a:spLocks noGrp="1"/>
          </p:cNvSpPr>
          <p:nvPr userDrawn="1">
            <p:ph type="body" sz="quarter" idx="11" hasCustomPrompt="1"/>
          </p:nvPr>
        </p:nvSpPr>
        <p:spPr>
          <a:xfrm>
            <a:off x="706836" y="5004689"/>
            <a:ext cx="2822408" cy="296271"/>
          </a:xfrm>
          <a:solidFill>
            <a:srgbClr val="6E3E90"/>
          </a:solidFill>
        </p:spPr>
        <p:txBody>
          <a:bodyPr vert="horz" anchor="ctr">
            <a:noAutofit/>
          </a:bodyPr>
          <a:lstStyle>
            <a:lvl1pPr marL="0" indent="0" algn="l">
              <a:buNone/>
              <a:defRPr sz="12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sp>
        <p:nvSpPr>
          <p:cNvPr id="20" name="标题 1"/>
          <p:cNvSpPr>
            <a:spLocks noGrp="1"/>
          </p:cNvSpPr>
          <p:nvPr userDrawn="1">
            <p:ph type="title"/>
          </p:nvPr>
        </p:nvSpPr>
        <p:spPr>
          <a:xfrm>
            <a:off x="675698" y="2657929"/>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676814" y="3553279"/>
            <a:ext cx="5419185" cy="1015623"/>
          </a:xfrm>
        </p:spPr>
        <p:txBody>
          <a:bodyPr anchor="t">
            <a:normAutofit/>
          </a:bodyPr>
          <a:lstStyle>
            <a:lvl1pPr marL="0" indent="0" algn="l">
              <a:lnSpc>
                <a:spcPct val="100000"/>
              </a:lnSpc>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888B6D7-9D3F-49D7-BACE-73A9D1149A74}"/>
              </a:ext>
            </a:extLst>
          </p:cNvPr>
          <p:cNvSpPr>
            <a:spLocks noGrp="1"/>
          </p:cNvSpPr>
          <p:nvPr>
            <p:ph type="dt" sz="half" idx="10"/>
          </p:nvPr>
        </p:nvSpPr>
        <p:spPr/>
        <p:txBody>
          <a:bodyPr/>
          <a:lstStyle/>
          <a:p>
            <a:fld id="{6489D9C7-5DC6-4263-87FF-7C99F6FB63C3}" type="datetime1">
              <a:rPr lang="zh-CN" altLang="en-US" smtClean="0"/>
              <a:pPr/>
              <a:t>2019/1/2</a:t>
            </a:fld>
            <a:endParaRPr lang="zh-CN" altLang="en-US"/>
          </a:p>
        </p:txBody>
      </p:sp>
      <p:sp>
        <p:nvSpPr>
          <p:cNvPr id="4" name="页脚占位符 3">
            <a:extLst>
              <a:ext uri="{FF2B5EF4-FFF2-40B4-BE49-F238E27FC236}">
                <a16:creationId xmlns:a16="http://schemas.microsoft.com/office/drawing/2014/main" id="{7AC997A4-1DD8-4731-B9FD-42398A20FF85}"/>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DBA9825E-1876-42AD-ABCF-E0E100F351C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
        <p:nvSpPr>
          <p:cNvPr id="6" name="标题 5">
            <a:extLst>
              <a:ext uri="{FF2B5EF4-FFF2-40B4-BE49-F238E27FC236}">
                <a16:creationId xmlns:a16="http://schemas.microsoft.com/office/drawing/2014/main" id="{D124F9DB-C87A-423F-9657-38C7A2901430}"/>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8" name="内容占位符 7">
            <a:extLst>
              <a:ext uri="{FF2B5EF4-FFF2-40B4-BE49-F238E27FC236}">
                <a16:creationId xmlns:a16="http://schemas.microsoft.com/office/drawing/2014/main" id="{2070191C-4093-409C-8FD5-7369A79637AD}"/>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3677593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7A1C-3684-4AAF-A408-C63B6CB64104}"/>
              </a:ext>
            </a:extLst>
          </p:cNvPr>
          <p:cNvSpPr>
            <a:spLocks noGrp="1"/>
          </p:cNvSpPr>
          <p:nvPr>
            <p:ph type="title" hasCustomPrompt="1"/>
          </p:nvPr>
        </p:nvSpPr>
        <p:spPr/>
        <p:txBody>
          <a:bodyPr/>
          <a:lstStyle>
            <a:lvl1pPr>
              <a:defRPr/>
            </a:lvl1pPr>
          </a:lstStyle>
          <a:p>
            <a:r>
              <a:rPr lang="en-US" altLang="zh-CN" dirty="0"/>
              <a:t>Click to edit Master title style</a:t>
            </a:r>
            <a:endParaRPr lang="en-US" dirty="0"/>
          </a:p>
        </p:txBody>
      </p:sp>
      <p:sp>
        <p:nvSpPr>
          <p:cNvPr id="3" name="Date Placeholder 2">
            <a:extLst>
              <a:ext uri="{FF2B5EF4-FFF2-40B4-BE49-F238E27FC236}">
                <a16:creationId xmlns:a16="http://schemas.microsoft.com/office/drawing/2014/main" id="{8986EA5F-D77D-4318-90E9-C04AA8ADC0D1}"/>
              </a:ext>
            </a:extLst>
          </p:cNvPr>
          <p:cNvSpPr>
            <a:spLocks noGrp="1"/>
          </p:cNvSpPr>
          <p:nvPr>
            <p:ph type="dt" sz="half" idx="10"/>
          </p:nvPr>
        </p:nvSpPr>
        <p:spPr/>
        <p:txBody>
          <a:bodyPr/>
          <a:lstStyle/>
          <a:p>
            <a:fld id="{6489D9C7-5DC6-4263-87FF-7C99F6FB63C3}" type="datetime1">
              <a:rPr lang="zh-CN" altLang="en-US" smtClean="0"/>
              <a:pPr/>
              <a:t>2019/1/2</a:t>
            </a:fld>
            <a:endParaRPr lang="zh-CN" altLang="en-US"/>
          </a:p>
        </p:txBody>
      </p:sp>
      <p:sp>
        <p:nvSpPr>
          <p:cNvPr id="4" name="Footer Placeholder 3">
            <a:extLst>
              <a:ext uri="{FF2B5EF4-FFF2-40B4-BE49-F238E27FC236}">
                <a16:creationId xmlns:a16="http://schemas.microsoft.com/office/drawing/2014/main" id="{00832621-D9D9-445E-BFF9-F8348FA1E262}"/>
              </a:ext>
            </a:extLst>
          </p:cNvPr>
          <p:cNvSpPr>
            <a:spLocks noGrp="1"/>
          </p:cNvSpPr>
          <p:nvPr>
            <p:ph type="ftr" sz="quarter" idx="11"/>
          </p:nvPr>
        </p:nvSpPr>
        <p:spPr/>
        <p:txBody>
          <a:bodyPr/>
          <a:lstStyle/>
          <a:p>
            <a:r>
              <a:rPr lang="en-US" altLang="zh-CN"/>
              <a:t>www.islide.cc</a:t>
            </a:r>
            <a:endParaRPr lang="zh-CN" altLang="en-US" dirty="0"/>
          </a:p>
        </p:txBody>
      </p:sp>
      <p:sp>
        <p:nvSpPr>
          <p:cNvPr id="5" name="Slide Number Placeholder 4">
            <a:extLst>
              <a:ext uri="{FF2B5EF4-FFF2-40B4-BE49-F238E27FC236}">
                <a16:creationId xmlns:a16="http://schemas.microsoft.com/office/drawing/2014/main" id="{8371151B-F790-4A9F-962F-B8718A9560A9}"/>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284176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14AA7AE-A6F7-4DC1-9944-A084D78874B0}"/>
              </a:ext>
            </a:extLst>
          </p:cNvPr>
          <p:cNvSpPr/>
          <p:nvPr userDrawn="1"/>
        </p:nvSpPr>
        <p:spPr>
          <a:xfrm>
            <a:off x="0" y="0"/>
            <a:ext cx="12192000" cy="6858000"/>
          </a:xfrm>
          <a:prstGeom prst="rect">
            <a:avLst/>
          </a:prstGeom>
          <a:gradFill>
            <a:gsLst>
              <a:gs pos="0">
                <a:srgbClr val="42287C"/>
              </a:gs>
              <a:gs pos="100000">
                <a:srgbClr val="71409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a:spLocks noGrp="1"/>
          </p:cNvSpPr>
          <p:nvPr userDrawn="1">
            <p:ph type="ctrTitle" hasCustomPrompt="1"/>
          </p:nvPr>
        </p:nvSpPr>
        <p:spPr>
          <a:xfrm>
            <a:off x="3382962" y="538163"/>
            <a:ext cx="5426076" cy="1621509"/>
          </a:xfrm>
        </p:spPr>
        <p:txBody>
          <a:bodyPr anchor="b">
            <a:normAutofit/>
          </a:bodyPr>
          <a:lstStyle>
            <a:lvl1pPr marL="0" indent="0" algn="ctr">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3382962" y="2844399"/>
            <a:ext cx="5426076" cy="310871"/>
          </a:xfrm>
        </p:spPr>
        <p:txBody>
          <a:bodyPr vert="horz" lIns="91440" tIns="45720" rIns="91440" bIns="45720" rtlCol="0">
            <a:normAutofit/>
          </a:bodyPr>
          <a:lstStyle>
            <a:lvl1pPr marL="0" indent="0" algn="ctr">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6" name="文本占位符 13">
            <a:extLst>
              <a:ext uri="{FF2B5EF4-FFF2-40B4-BE49-F238E27FC236}">
                <a16:creationId xmlns:a16="http://schemas.microsoft.com/office/drawing/2014/main" id="{05EBDA4F-7210-4CAE-8333-80DB24212E78}"/>
              </a:ext>
            </a:extLst>
          </p:cNvPr>
          <p:cNvSpPr>
            <a:spLocks noGrp="1"/>
          </p:cNvSpPr>
          <p:nvPr>
            <p:ph type="body" sz="quarter" idx="10" hasCustomPrompt="1"/>
          </p:nvPr>
        </p:nvSpPr>
        <p:spPr>
          <a:xfrm>
            <a:off x="3382962" y="2548128"/>
            <a:ext cx="5426076" cy="296271"/>
          </a:xfrm>
        </p:spPr>
        <p:txBody>
          <a:bodyPr vert="horz" anchor="ctr">
            <a:noAutofit/>
          </a:bodyPr>
          <a:lstStyle>
            <a:lvl1pPr marL="0" indent="0" algn="ctr">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a:extLst>
              <a:ext uri="{FF2B5EF4-FFF2-40B4-BE49-F238E27FC236}">
                <a16:creationId xmlns:a16="http://schemas.microsoft.com/office/drawing/2014/main" id="{04388434-9949-479C-A9C3-67A953F6A939}"/>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2019/1/2</a:t>
            </a:fld>
            <a:endParaRPr lang="zh-CN" altLang="en-US"/>
          </a:p>
        </p:txBody>
      </p:sp>
      <p:sp>
        <p:nvSpPr>
          <p:cNvPr id="9" name="页脚占位符 4">
            <a:extLst>
              <a:ext uri="{FF2B5EF4-FFF2-40B4-BE49-F238E27FC236}">
                <a16:creationId xmlns:a16="http://schemas.microsoft.com/office/drawing/2014/main" id="{50A5656E-7A33-4865-A262-1F96263BAA16}"/>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0" name="灯片编号占位符 5">
            <a:extLst>
              <a:ext uri="{FF2B5EF4-FFF2-40B4-BE49-F238E27FC236}">
                <a16:creationId xmlns:a16="http://schemas.microsoft.com/office/drawing/2014/main" id="{5BF52F79-380E-4278-8B67-588AFE5840F9}"/>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9" r:id="rId3"/>
    <p:sldLayoutId id="2147483662"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6.xml"/><Relationship Id="rId1" Type="http://schemas.openxmlformats.org/officeDocument/2006/relationships/themeOverride" Target="../theme/themeOverride2.xml"/><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6.png"/><Relationship Id="rId7" Type="http://schemas.openxmlformats.org/officeDocument/2006/relationships/customXml" Target="../ink/ink2.xml"/><Relationship Id="rId2"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7.emf"/><Relationship Id="rId4" Type="http://schemas.openxmlformats.org/officeDocument/2006/relationships/customXml" Target="../ink/ink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11.emf"/><Relationship Id="rId7" Type="http://schemas.openxmlformats.org/officeDocument/2006/relationships/image" Target="../media/image13.emf"/><Relationship Id="rId2" Type="http://schemas.openxmlformats.org/officeDocument/2006/relationships/customXml" Target="../ink/ink3.xml"/><Relationship Id="rId1" Type="http://schemas.openxmlformats.org/officeDocument/2006/relationships/slideLayout" Target="../slideLayouts/slideLayout4.xml"/><Relationship Id="rId6" Type="http://schemas.openxmlformats.org/officeDocument/2006/relationships/customXml" Target="../ink/ink5.xml"/><Relationship Id="rId5" Type="http://schemas.openxmlformats.org/officeDocument/2006/relationships/image" Target="../media/image12.emf"/><Relationship Id="rId4" Type="http://schemas.openxmlformats.org/officeDocument/2006/relationships/customXml" Target="../ink/ink4.xml"/><Relationship Id="rId9" Type="http://schemas.openxmlformats.org/officeDocument/2006/relationships/image" Target="../media/image14.emf"/></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10">
            <a:extLst>
              <a:ext uri="{FF2B5EF4-FFF2-40B4-BE49-F238E27FC236}">
                <a16:creationId xmlns:a16="http://schemas.microsoft.com/office/drawing/2014/main" id="{FCE1FC68-502A-40B1-954C-4D321728FA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199" y="710489"/>
            <a:ext cx="10261602" cy="5437022"/>
          </a:xfrm>
          <a:prstGeom prst="rect">
            <a:avLst/>
          </a:prstGeom>
        </p:spPr>
      </p:pic>
      <p:sp>
        <p:nvSpPr>
          <p:cNvPr id="9" name="文本占位符 13"/>
          <p:cNvSpPr txBox="1">
            <a:spLocks/>
          </p:cNvSpPr>
          <p:nvPr/>
        </p:nvSpPr>
        <p:spPr>
          <a:xfrm>
            <a:off x="706836" y="4555903"/>
            <a:ext cx="2079907" cy="302355"/>
          </a:xfrm>
          <a:prstGeom prst="roundRect">
            <a:avLst>
              <a:gd name="adj" fmla="val 25629"/>
            </a:avLst>
          </a:prstGeom>
          <a:gradFill>
            <a:gsLst>
              <a:gs pos="0">
                <a:schemeClr val="accent3"/>
              </a:gs>
              <a:gs pos="100000">
                <a:schemeClr val="accent4"/>
              </a:gs>
            </a:gsLst>
            <a:lin ang="5400000" scaled="1"/>
          </a:gradFill>
        </p:spPr>
        <p:txBody>
          <a:bodyPr vert="horz" anchor="ctr">
            <a:noAutofit/>
          </a:bodyPr>
          <a:lstStyle>
            <a:lvl1pPr marL="0" indent="0" algn="l" defTabSz="914354" rtl="0" eaLnBrk="1" latinLnBrk="0" hangingPunct="1">
              <a:lnSpc>
                <a:spcPct val="90000"/>
              </a:lnSpc>
              <a:spcBef>
                <a:spcPts val="1000"/>
              </a:spcBef>
              <a:buFont typeface="Arial" panose="020B0604020202020204" pitchFamily="34" charset="0"/>
              <a:buNone/>
              <a:defRPr sz="1200" b="0" kern="1200">
                <a:solidFill>
                  <a:schemeClr val="bg1"/>
                </a:solidFill>
                <a:latin typeface="+mn-lt"/>
                <a:ea typeface="+mn-ea"/>
                <a:cs typeface="+mn-cs"/>
              </a:defRPr>
            </a:lvl1pPr>
            <a:lvl2pPr marL="457177"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353" indent="0" algn="l"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531" indent="0" algn="l" defTabSz="914354"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5" name="副标题 4"/>
          <p:cNvSpPr>
            <a:spLocks noGrp="1"/>
          </p:cNvSpPr>
          <p:nvPr>
            <p:ph type="subTitle" idx="1"/>
          </p:nvPr>
        </p:nvSpPr>
        <p:spPr>
          <a:xfrm>
            <a:off x="965199" y="3682798"/>
            <a:ext cx="3984036" cy="907422"/>
          </a:xfrm>
          <a:noFill/>
        </p:spPr>
        <p:txBody>
          <a:bodyPr>
            <a:normAutofit/>
          </a:bodyPr>
          <a:lstStyle/>
          <a:p>
            <a:r>
              <a:rPr lang="zh-CN" altLang="en-US" dirty="0"/>
              <a:t>台科大資工系大三交換生 洪世豪</a:t>
            </a:r>
            <a:endParaRPr lang="en-US" altLang="zh-CN" dirty="0"/>
          </a:p>
          <a:p>
            <a:r>
              <a:rPr lang="zh-CN" altLang="en-US" dirty="0"/>
              <a:t>指導老師：蔡芸琤</a:t>
            </a:r>
            <a:endParaRPr lang="en-US" altLang="zh-CN" dirty="0"/>
          </a:p>
        </p:txBody>
      </p:sp>
      <p:sp>
        <p:nvSpPr>
          <p:cNvPr id="4" name="标题 3"/>
          <p:cNvSpPr>
            <a:spLocks noGrp="1"/>
          </p:cNvSpPr>
          <p:nvPr>
            <p:ph type="ctrTitle"/>
          </p:nvPr>
        </p:nvSpPr>
        <p:spPr>
          <a:xfrm>
            <a:off x="441058" y="1627653"/>
            <a:ext cx="5389164" cy="1980154"/>
          </a:xfrm>
          <a:noFill/>
        </p:spPr>
        <p:txBody>
          <a:bodyPr>
            <a:normAutofit fontScale="90000"/>
          </a:bodyPr>
          <a:lstStyle/>
          <a:p>
            <a:r>
              <a:rPr lang="en-US" altLang="zh-CN" dirty="0"/>
              <a:t>107-1 </a:t>
            </a:r>
            <a:r>
              <a:rPr lang="zh-CN" altLang="en-US" dirty="0"/>
              <a:t>資料科學程式設計</a:t>
            </a:r>
            <a:br>
              <a:rPr lang="en-US" altLang="zh-CN" dirty="0"/>
            </a:br>
            <a:br>
              <a:rPr lang="en-US" altLang="zh-CN" dirty="0"/>
            </a:br>
            <a:r>
              <a:rPr lang="zh-CN" altLang="en-US" dirty="0"/>
              <a:t>戒菸資料分析及輔助治療</a:t>
            </a:r>
          </a:p>
        </p:txBody>
      </p:sp>
      <p:pic>
        <p:nvPicPr>
          <p:cNvPr id="12" name="图片 11">
            <a:extLst>
              <a:ext uri="{FF2B5EF4-FFF2-40B4-BE49-F238E27FC236}">
                <a16:creationId xmlns:a16="http://schemas.microsoft.com/office/drawing/2014/main" id="{817B2245-7B2E-48A5-8B28-3C2E54C93104}"/>
              </a:ext>
            </a:extLst>
          </p:cNvPr>
          <p:cNvPicPr>
            <a:picLocks noChangeAspect="1"/>
          </p:cNvPicPr>
          <p:nvPr/>
        </p:nvPicPr>
        <p:blipFill>
          <a:blip r:embed="rId5"/>
          <a:stretch>
            <a:fillRect/>
          </a:stretch>
        </p:blipFill>
        <p:spPr>
          <a:xfrm>
            <a:off x="5962374" y="2108739"/>
            <a:ext cx="1804745" cy="1789493"/>
          </a:xfrm>
          <a:prstGeom prst="rect">
            <a:avLst/>
          </a:prstGeom>
        </p:spPr>
      </p:pic>
      <p:pic>
        <p:nvPicPr>
          <p:cNvPr id="1028" name="Picture 4" descr="âå°ç§å¤§æ ¡å¾½âçå¾çæç´¢ç»æ">
            <a:extLst>
              <a:ext uri="{FF2B5EF4-FFF2-40B4-BE49-F238E27FC236}">
                <a16:creationId xmlns:a16="http://schemas.microsoft.com/office/drawing/2014/main" id="{A4B11F1D-258F-492A-9581-F12EBA934CB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29966" y="2108739"/>
            <a:ext cx="1416681" cy="1789493"/>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a:extLst>
              <a:ext uri="{FF2B5EF4-FFF2-40B4-BE49-F238E27FC236}">
                <a16:creationId xmlns:a16="http://schemas.microsoft.com/office/drawing/2014/main" id="{98FAC262-7900-4DF1-AA23-95B4DDF78BDB}"/>
              </a:ext>
            </a:extLst>
          </p:cNvPr>
          <p:cNvPicPr>
            <a:picLocks noChangeAspect="1"/>
          </p:cNvPicPr>
          <p:nvPr/>
        </p:nvPicPr>
        <p:blipFill>
          <a:blip r:embed="rId7"/>
          <a:stretch>
            <a:fillRect/>
          </a:stretch>
        </p:blipFill>
        <p:spPr>
          <a:xfrm>
            <a:off x="9437309" y="2108740"/>
            <a:ext cx="1789492" cy="1789492"/>
          </a:xfrm>
          <a:prstGeom prst="rect">
            <a:avLst/>
          </a:prstGeom>
        </p:spPr>
      </p:pic>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A7D55-0EFD-4217-9B31-9AFB501D0AAB}"/>
              </a:ext>
            </a:extLst>
          </p:cNvPr>
          <p:cNvSpPr>
            <a:spLocks noGrp="1"/>
          </p:cNvSpPr>
          <p:nvPr>
            <p:ph type="title"/>
          </p:nvPr>
        </p:nvSpPr>
        <p:spPr>
          <a:xfrm>
            <a:off x="0" y="0"/>
            <a:ext cx="10850563" cy="1028699"/>
          </a:xfrm>
        </p:spPr>
        <p:txBody>
          <a:bodyPr>
            <a:normAutofit/>
          </a:bodyPr>
          <a:lstStyle/>
          <a:p>
            <a:r>
              <a:rPr lang="zh-CN" altLang="en-US" sz="2400" dirty="0"/>
              <a:t>成功群體</a:t>
            </a:r>
          </a:p>
        </p:txBody>
      </p:sp>
      <p:sp>
        <p:nvSpPr>
          <p:cNvPr id="47" name="文本框 46">
            <a:extLst>
              <a:ext uri="{FF2B5EF4-FFF2-40B4-BE49-F238E27FC236}">
                <a16:creationId xmlns:a16="http://schemas.microsoft.com/office/drawing/2014/main" id="{8A8EF73B-DCDA-4FA5-B63C-9BFC2E346BE8}"/>
              </a:ext>
            </a:extLst>
          </p:cNvPr>
          <p:cNvSpPr txBox="1"/>
          <p:nvPr/>
        </p:nvSpPr>
        <p:spPr>
          <a:xfrm>
            <a:off x="160637" y="2165192"/>
            <a:ext cx="3175086" cy="1477328"/>
          </a:xfrm>
          <a:prstGeom prst="rect">
            <a:avLst/>
          </a:prstGeom>
          <a:noFill/>
        </p:spPr>
        <p:txBody>
          <a:bodyPr wrap="square" rtlCol="0">
            <a:spAutoFit/>
          </a:bodyPr>
          <a:lstStyle/>
          <a:p>
            <a:r>
              <a:rPr lang="zh-CN" altLang="en-US" dirty="0"/>
              <a:t>失敗和成功人群里，</a:t>
            </a:r>
            <a:r>
              <a:rPr lang="en-US" altLang="zh-CN" dirty="0"/>
              <a:t>PARAMOL</a:t>
            </a:r>
            <a:r>
              <a:rPr lang="zh-CN" altLang="en-US" dirty="0"/>
              <a:t>和</a:t>
            </a:r>
            <a:r>
              <a:rPr lang="en-US" altLang="zh-CN" dirty="0"/>
              <a:t>AMOXICILLIN</a:t>
            </a:r>
          </a:p>
          <a:p>
            <a:r>
              <a:rPr lang="zh-CN" altLang="en-US" dirty="0"/>
              <a:t>搭配很常見，為什麼這二者和</a:t>
            </a:r>
            <a:r>
              <a:rPr lang="en-US" altLang="zh-CN" dirty="0" err="1"/>
              <a:t>champix</a:t>
            </a:r>
            <a:r>
              <a:rPr lang="en-US" altLang="zh-CN" dirty="0"/>
              <a:t> tablet</a:t>
            </a:r>
            <a:r>
              <a:rPr lang="zh-CN" altLang="en-US" dirty="0"/>
              <a:t>搭配是失敗人群特有的？</a:t>
            </a:r>
          </a:p>
        </p:txBody>
      </p:sp>
      <p:pic>
        <p:nvPicPr>
          <p:cNvPr id="5" name="图片 4">
            <a:extLst>
              <a:ext uri="{FF2B5EF4-FFF2-40B4-BE49-F238E27FC236}">
                <a16:creationId xmlns:a16="http://schemas.microsoft.com/office/drawing/2014/main" id="{AB4EBE6D-DABE-4EC4-90F7-6CA805F509CA}"/>
              </a:ext>
            </a:extLst>
          </p:cNvPr>
          <p:cNvPicPr>
            <a:picLocks noChangeAspect="1"/>
          </p:cNvPicPr>
          <p:nvPr/>
        </p:nvPicPr>
        <p:blipFill rotWithShape="1">
          <a:blip r:embed="rId2"/>
          <a:srcRect l="13270"/>
          <a:stretch/>
        </p:blipFill>
        <p:spPr>
          <a:xfrm>
            <a:off x="4040659" y="0"/>
            <a:ext cx="7990704" cy="6858000"/>
          </a:xfrm>
          <a:prstGeom prst="rect">
            <a:avLst/>
          </a:prstGeom>
        </p:spPr>
      </p:pic>
    </p:spTree>
    <p:extLst>
      <p:ext uri="{BB962C8B-B14F-4D97-AF65-F5344CB8AC3E}">
        <p14:creationId xmlns:p14="http://schemas.microsoft.com/office/powerpoint/2010/main" val="1253449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F93A2-CA3A-4224-B502-9C40564C9B34}"/>
              </a:ext>
            </a:extLst>
          </p:cNvPr>
          <p:cNvSpPr>
            <a:spLocks noGrp="1"/>
          </p:cNvSpPr>
          <p:nvPr>
            <p:ph type="title"/>
          </p:nvPr>
        </p:nvSpPr>
        <p:spPr/>
        <p:txBody>
          <a:bodyPr/>
          <a:lstStyle/>
          <a:p>
            <a:r>
              <a:rPr lang="zh-CN" altLang="en-US" dirty="0"/>
              <a:t>回顧與展望</a:t>
            </a:r>
          </a:p>
        </p:txBody>
      </p:sp>
      <p:sp>
        <p:nvSpPr>
          <p:cNvPr id="4" name="灯片编号占位符 3">
            <a:extLst>
              <a:ext uri="{FF2B5EF4-FFF2-40B4-BE49-F238E27FC236}">
                <a16:creationId xmlns:a16="http://schemas.microsoft.com/office/drawing/2014/main" id="{743B8E0E-B29E-4EF8-B87D-ADFBECD68128}"/>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grpSp>
        <p:nvGrpSpPr>
          <p:cNvPr id="5" name="21564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D4C9B69-10AE-406C-ADF9-01574C747840}"/>
              </a:ext>
            </a:extLst>
          </p:cNvPr>
          <p:cNvGrpSpPr>
            <a:grpSpLocks noChangeAspect="1"/>
          </p:cNvGrpSpPr>
          <p:nvPr>
            <p:custDataLst>
              <p:tags r:id="rId1"/>
            </p:custDataLst>
          </p:nvPr>
        </p:nvGrpSpPr>
        <p:grpSpPr>
          <a:xfrm>
            <a:off x="673100" y="1130300"/>
            <a:ext cx="10983281" cy="4715697"/>
            <a:chOff x="673100" y="1130300"/>
            <a:chExt cx="10983281" cy="4715697"/>
          </a:xfrm>
        </p:grpSpPr>
        <p:sp>
          <p:nvSpPr>
            <p:cNvPr id="6" name="îṡ1îḑê">
              <a:extLst>
                <a:ext uri="{FF2B5EF4-FFF2-40B4-BE49-F238E27FC236}">
                  <a16:creationId xmlns:a16="http://schemas.microsoft.com/office/drawing/2014/main" id="{2A0F49BE-9971-4139-BAB3-7216AA40003A}"/>
                </a:ext>
              </a:extLst>
            </p:cNvPr>
            <p:cNvSpPr/>
            <p:nvPr/>
          </p:nvSpPr>
          <p:spPr bwMode="auto">
            <a:xfrm>
              <a:off x="3509702" y="1130300"/>
              <a:ext cx="5172596" cy="3519518"/>
            </a:xfrm>
            <a:custGeom>
              <a:avLst/>
              <a:gdLst>
                <a:gd name="connsiteX0" fmla="*/ 3818136 w 8702675"/>
                <a:gd name="connsiteY0" fmla="*/ 0 h 5921439"/>
                <a:gd name="connsiteX1" fmla="*/ 4509266 w 8702675"/>
                <a:gd name="connsiteY1" fmla="*/ 52337 h 5921439"/>
                <a:gd name="connsiteX2" fmla="*/ 4513022 w 8702675"/>
                <a:gd name="connsiteY2" fmla="*/ 726903 h 5921439"/>
                <a:gd name="connsiteX3" fmla="*/ 4606925 w 8702675"/>
                <a:gd name="connsiteY3" fmla="*/ 1221197 h 5921439"/>
                <a:gd name="connsiteX4" fmla="*/ 4605058 w 8702675"/>
                <a:gd name="connsiteY4" fmla="*/ 1219946 h 5921439"/>
                <a:gd name="connsiteX5" fmla="*/ 4621250 w 8702675"/>
                <a:gd name="connsiteY5" fmla="*/ 1246942 h 5921439"/>
                <a:gd name="connsiteX6" fmla="*/ 4662552 w 8702675"/>
                <a:gd name="connsiteY6" fmla="*/ 1307042 h 5921439"/>
                <a:gd name="connsiteX7" fmla="*/ 4685081 w 8702675"/>
                <a:gd name="connsiteY7" fmla="*/ 1337091 h 5921439"/>
                <a:gd name="connsiteX8" fmla="*/ 4711364 w 8702675"/>
                <a:gd name="connsiteY8" fmla="*/ 1367141 h 5921439"/>
                <a:gd name="connsiteX9" fmla="*/ 4760176 w 8702675"/>
                <a:gd name="connsiteY9" fmla="*/ 1423484 h 5921439"/>
                <a:gd name="connsiteX10" fmla="*/ 4786460 w 8702675"/>
                <a:gd name="connsiteY10" fmla="*/ 1446021 h 5921439"/>
                <a:gd name="connsiteX11" fmla="*/ 4816498 w 8702675"/>
                <a:gd name="connsiteY11" fmla="*/ 1472314 h 5921439"/>
                <a:gd name="connsiteX12" fmla="*/ 4850290 w 8702675"/>
                <a:gd name="connsiteY12" fmla="*/ 1491095 h 5921439"/>
                <a:gd name="connsiteX13" fmla="*/ 4880329 w 8702675"/>
                <a:gd name="connsiteY13" fmla="*/ 1513633 h 5921439"/>
                <a:gd name="connsiteX14" fmla="*/ 4899102 w 8702675"/>
                <a:gd name="connsiteY14" fmla="*/ 1524901 h 5921439"/>
                <a:gd name="connsiteX15" fmla="*/ 4902857 w 8702675"/>
                <a:gd name="connsiteY15" fmla="*/ 1524901 h 5921439"/>
                <a:gd name="connsiteX16" fmla="*/ 4940405 w 8702675"/>
                <a:gd name="connsiteY16" fmla="*/ 1551194 h 5921439"/>
                <a:gd name="connsiteX17" fmla="*/ 4985462 w 8702675"/>
                <a:gd name="connsiteY17" fmla="*/ 1577488 h 5921439"/>
                <a:gd name="connsiteX18" fmla="*/ 5064312 w 8702675"/>
                <a:gd name="connsiteY18" fmla="*/ 1645099 h 5921439"/>
                <a:gd name="connsiteX19" fmla="*/ 5064312 w 8702675"/>
                <a:gd name="connsiteY19" fmla="*/ 1648856 h 5921439"/>
                <a:gd name="connsiteX20" fmla="*/ 5158181 w 8702675"/>
                <a:gd name="connsiteY20" fmla="*/ 1750273 h 5921439"/>
                <a:gd name="connsiteX21" fmla="*/ 5161936 w 8702675"/>
                <a:gd name="connsiteY21" fmla="*/ 1754029 h 5921439"/>
                <a:gd name="connsiteX22" fmla="*/ 5222012 w 8702675"/>
                <a:gd name="connsiteY22" fmla="*/ 1847934 h 5921439"/>
                <a:gd name="connsiteX23" fmla="*/ 5267069 w 8702675"/>
                <a:gd name="connsiteY23" fmla="*/ 1919302 h 5921439"/>
                <a:gd name="connsiteX24" fmla="*/ 5334655 w 8702675"/>
                <a:gd name="connsiteY24" fmla="*/ 2099599 h 5921439"/>
                <a:gd name="connsiteX25" fmla="*/ 5353428 w 8702675"/>
                <a:gd name="connsiteY25" fmla="*/ 2197260 h 5921439"/>
                <a:gd name="connsiteX26" fmla="*/ 5364693 w 8702675"/>
                <a:gd name="connsiteY26" fmla="*/ 2291166 h 5921439"/>
                <a:gd name="connsiteX27" fmla="*/ 5368447 w 8702675"/>
                <a:gd name="connsiteY27" fmla="*/ 2388827 h 5921439"/>
                <a:gd name="connsiteX28" fmla="*/ 5364693 w 8702675"/>
                <a:gd name="connsiteY28" fmla="*/ 2482732 h 5921439"/>
                <a:gd name="connsiteX29" fmla="*/ 5345919 w 8702675"/>
                <a:gd name="connsiteY29" fmla="*/ 2663029 h 5921439"/>
                <a:gd name="connsiteX30" fmla="*/ 5357183 w 8702675"/>
                <a:gd name="connsiteY30" fmla="*/ 2820789 h 5921439"/>
                <a:gd name="connsiteX31" fmla="*/ 5417259 w 8702675"/>
                <a:gd name="connsiteY31" fmla="*/ 2952256 h 5921439"/>
                <a:gd name="connsiteX32" fmla="*/ 5436033 w 8702675"/>
                <a:gd name="connsiteY32" fmla="*/ 2978549 h 5921439"/>
                <a:gd name="connsiteX33" fmla="*/ 5454807 w 8702675"/>
                <a:gd name="connsiteY33" fmla="*/ 3004843 h 5921439"/>
                <a:gd name="connsiteX34" fmla="*/ 5492355 w 8702675"/>
                <a:gd name="connsiteY34" fmla="*/ 3049917 h 5921439"/>
                <a:gd name="connsiteX35" fmla="*/ 5563695 w 8702675"/>
                <a:gd name="connsiteY35" fmla="*/ 3121285 h 5921439"/>
                <a:gd name="connsiteX36" fmla="*/ 5608752 w 8702675"/>
                <a:gd name="connsiteY36" fmla="*/ 3162603 h 5921439"/>
                <a:gd name="connsiteX37" fmla="*/ 5623771 w 8702675"/>
                <a:gd name="connsiteY37" fmla="*/ 3177628 h 5921439"/>
                <a:gd name="connsiteX38" fmla="*/ 5608752 w 8702675"/>
                <a:gd name="connsiteY38" fmla="*/ 3166359 h 5921439"/>
                <a:gd name="connsiteX39" fmla="*/ 5556185 w 8702675"/>
                <a:gd name="connsiteY39" fmla="*/ 3125041 h 5921439"/>
                <a:gd name="connsiteX40" fmla="*/ 5481090 w 8702675"/>
                <a:gd name="connsiteY40" fmla="*/ 3064942 h 5921439"/>
                <a:gd name="connsiteX41" fmla="*/ 5439788 w 8702675"/>
                <a:gd name="connsiteY41" fmla="*/ 3019868 h 5921439"/>
                <a:gd name="connsiteX42" fmla="*/ 5417259 w 8702675"/>
                <a:gd name="connsiteY42" fmla="*/ 2997330 h 5921439"/>
                <a:gd name="connsiteX43" fmla="*/ 5394731 w 8702675"/>
                <a:gd name="connsiteY43" fmla="*/ 2971037 h 5921439"/>
                <a:gd name="connsiteX44" fmla="*/ 5319636 w 8702675"/>
                <a:gd name="connsiteY44" fmla="*/ 2832058 h 5921439"/>
                <a:gd name="connsiteX45" fmla="*/ 5289597 w 8702675"/>
                <a:gd name="connsiteY45" fmla="*/ 2659273 h 5921439"/>
                <a:gd name="connsiteX46" fmla="*/ 5293352 w 8702675"/>
                <a:gd name="connsiteY46" fmla="*/ 2482732 h 5921439"/>
                <a:gd name="connsiteX47" fmla="*/ 5289597 w 8702675"/>
                <a:gd name="connsiteY47" fmla="*/ 2392583 h 5921439"/>
                <a:gd name="connsiteX48" fmla="*/ 5274578 w 8702675"/>
                <a:gd name="connsiteY48" fmla="*/ 2302434 h 5921439"/>
                <a:gd name="connsiteX49" fmla="*/ 5233276 w 8702675"/>
                <a:gd name="connsiteY49" fmla="*/ 2133405 h 5921439"/>
                <a:gd name="connsiteX50" fmla="*/ 5161936 w 8702675"/>
                <a:gd name="connsiteY50" fmla="*/ 1983157 h 5921439"/>
                <a:gd name="connsiteX51" fmla="*/ 4959179 w 8702675"/>
                <a:gd name="connsiteY51" fmla="*/ 1784079 h 5921439"/>
                <a:gd name="connsiteX52" fmla="*/ 4808988 w 8702675"/>
                <a:gd name="connsiteY52" fmla="*/ 1720223 h 5921439"/>
                <a:gd name="connsiteX53" fmla="*/ 4846536 w 8702675"/>
                <a:gd name="connsiteY53" fmla="*/ 1802860 h 5921439"/>
                <a:gd name="connsiteX54" fmla="*/ 4936650 w 8702675"/>
                <a:gd name="connsiteY54" fmla="*/ 2062037 h 5921439"/>
                <a:gd name="connsiteX55" fmla="*/ 4974198 w 8702675"/>
                <a:gd name="connsiteY55" fmla="*/ 2204773 h 5921439"/>
                <a:gd name="connsiteX56" fmla="*/ 4977952 w 8702675"/>
                <a:gd name="connsiteY56" fmla="*/ 2242335 h 5921439"/>
                <a:gd name="connsiteX57" fmla="*/ 4977952 w 8702675"/>
                <a:gd name="connsiteY57" fmla="*/ 2246091 h 5921439"/>
                <a:gd name="connsiteX58" fmla="*/ 4981707 w 8702675"/>
                <a:gd name="connsiteY58" fmla="*/ 2253604 h 5921439"/>
                <a:gd name="connsiteX59" fmla="*/ 4981707 w 8702675"/>
                <a:gd name="connsiteY59" fmla="*/ 2261116 h 5921439"/>
                <a:gd name="connsiteX60" fmla="*/ 4981707 w 8702675"/>
                <a:gd name="connsiteY60" fmla="*/ 2264872 h 5921439"/>
                <a:gd name="connsiteX61" fmla="*/ 4985462 w 8702675"/>
                <a:gd name="connsiteY61" fmla="*/ 2283653 h 5921439"/>
                <a:gd name="connsiteX62" fmla="*/ 4992971 w 8702675"/>
                <a:gd name="connsiteY62" fmla="*/ 2355021 h 5921439"/>
                <a:gd name="connsiteX63" fmla="*/ 5064312 w 8702675"/>
                <a:gd name="connsiteY63" fmla="*/ 2925963 h 5921439"/>
                <a:gd name="connsiteX64" fmla="*/ 5203238 w 8702675"/>
                <a:gd name="connsiteY64" fmla="*/ 3523198 h 5921439"/>
                <a:gd name="connsiteX65" fmla="*/ 5315881 w 8702675"/>
                <a:gd name="connsiteY65" fmla="*/ 3812426 h 5921439"/>
                <a:gd name="connsiteX66" fmla="*/ 5379803 w 8702675"/>
                <a:gd name="connsiteY66" fmla="*/ 3930481 h 5921439"/>
                <a:gd name="connsiteX67" fmla="*/ 5403512 w 8702675"/>
                <a:gd name="connsiteY67" fmla="*/ 3940027 h 5921439"/>
                <a:gd name="connsiteX68" fmla="*/ 5458926 w 8702675"/>
                <a:gd name="connsiteY68" fmla="*/ 3958350 h 5921439"/>
                <a:gd name="connsiteX69" fmla="*/ 5770746 w 8702675"/>
                <a:gd name="connsiteY69" fmla="*/ 4007213 h 5921439"/>
                <a:gd name="connsiteX70" fmla="*/ 5857154 w 8702675"/>
                <a:gd name="connsiteY70" fmla="*/ 4003454 h 5921439"/>
                <a:gd name="connsiteX71" fmla="*/ 5898480 w 8702675"/>
                <a:gd name="connsiteY71" fmla="*/ 3995937 h 5921439"/>
                <a:gd name="connsiteX72" fmla="*/ 5939805 w 8702675"/>
                <a:gd name="connsiteY72" fmla="*/ 3988419 h 5921439"/>
                <a:gd name="connsiteX73" fmla="*/ 5977374 w 8702675"/>
                <a:gd name="connsiteY73" fmla="*/ 3980902 h 5921439"/>
                <a:gd name="connsiteX74" fmla="*/ 6014943 w 8702675"/>
                <a:gd name="connsiteY74" fmla="*/ 3965868 h 5921439"/>
                <a:gd name="connsiteX75" fmla="*/ 6048755 w 8702675"/>
                <a:gd name="connsiteY75" fmla="*/ 3950833 h 5921439"/>
                <a:gd name="connsiteX76" fmla="*/ 6082567 w 8702675"/>
                <a:gd name="connsiteY76" fmla="*/ 3939557 h 5921439"/>
                <a:gd name="connsiteX77" fmla="*/ 6135163 w 8702675"/>
                <a:gd name="connsiteY77" fmla="*/ 3913247 h 5921439"/>
                <a:gd name="connsiteX78" fmla="*/ 6176488 w 8702675"/>
                <a:gd name="connsiteY78" fmla="*/ 3886936 h 5921439"/>
                <a:gd name="connsiteX79" fmla="*/ 6210300 w 8702675"/>
                <a:gd name="connsiteY79" fmla="*/ 3864384 h 5921439"/>
                <a:gd name="connsiteX80" fmla="*/ 6180245 w 8702675"/>
                <a:gd name="connsiteY80" fmla="*/ 3894453 h 5921439"/>
                <a:gd name="connsiteX81" fmla="*/ 6146433 w 8702675"/>
                <a:gd name="connsiteY81" fmla="*/ 3924522 h 5921439"/>
                <a:gd name="connsiteX82" fmla="*/ 6093837 w 8702675"/>
                <a:gd name="connsiteY82" fmla="*/ 3962109 h 5921439"/>
                <a:gd name="connsiteX83" fmla="*/ 6063782 w 8702675"/>
                <a:gd name="connsiteY83" fmla="*/ 3984661 h 5921439"/>
                <a:gd name="connsiteX84" fmla="*/ 6029970 w 8702675"/>
                <a:gd name="connsiteY84" fmla="*/ 4003454 h 5921439"/>
                <a:gd name="connsiteX85" fmla="*/ 5996158 w 8702675"/>
                <a:gd name="connsiteY85" fmla="*/ 4022247 h 5921439"/>
                <a:gd name="connsiteX86" fmla="*/ 5958590 w 8702675"/>
                <a:gd name="connsiteY86" fmla="*/ 4041041 h 5921439"/>
                <a:gd name="connsiteX87" fmla="*/ 5917264 w 8702675"/>
                <a:gd name="connsiteY87" fmla="*/ 4056075 h 5921439"/>
                <a:gd name="connsiteX88" fmla="*/ 5868425 w 8702675"/>
                <a:gd name="connsiteY88" fmla="*/ 4071110 h 5921439"/>
                <a:gd name="connsiteX89" fmla="*/ 5778260 w 8702675"/>
                <a:gd name="connsiteY89" fmla="*/ 4093662 h 5921439"/>
                <a:gd name="connsiteX90" fmla="*/ 5593704 w 8702675"/>
                <a:gd name="connsiteY90" fmla="*/ 4113394 h 5921439"/>
                <a:gd name="connsiteX91" fmla="*/ 5515826 w 8702675"/>
                <a:gd name="connsiteY91" fmla="*/ 4111808 h 5921439"/>
                <a:gd name="connsiteX92" fmla="*/ 5579653 w 8702675"/>
                <a:gd name="connsiteY92" fmla="*/ 4172551 h 5921439"/>
                <a:gd name="connsiteX93" fmla="*/ 5702621 w 8702675"/>
                <a:gd name="connsiteY93" fmla="*/ 4248144 h 5921439"/>
                <a:gd name="connsiteX94" fmla="*/ 5984228 w 8702675"/>
                <a:gd name="connsiteY94" fmla="*/ 4300731 h 5921439"/>
                <a:gd name="connsiteX95" fmla="*/ 6288364 w 8702675"/>
                <a:gd name="connsiteY95" fmla="*/ 4263169 h 5921439"/>
                <a:gd name="connsiteX96" fmla="*/ 6592499 w 8702675"/>
                <a:gd name="connsiteY96" fmla="*/ 4199314 h 5921439"/>
                <a:gd name="connsiteX97" fmla="*/ 6889125 w 8702675"/>
                <a:gd name="connsiteY97" fmla="*/ 4146727 h 5921439"/>
                <a:gd name="connsiteX98" fmla="*/ 7178242 w 8702675"/>
                <a:gd name="connsiteY98" fmla="*/ 4112921 h 5921439"/>
                <a:gd name="connsiteX99" fmla="*/ 7707663 w 8702675"/>
                <a:gd name="connsiteY99" fmla="*/ 4109165 h 5921439"/>
                <a:gd name="connsiteX100" fmla="*/ 8150725 w 8702675"/>
                <a:gd name="connsiteY100" fmla="*/ 4184289 h 5921439"/>
                <a:gd name="connsiteX101" fmla="*/ 8327199 w 8702675"/>
                <a:gd name="connsiteY101" fmla="*/ 4248144 h 5921439"/>
                <a:gd name="connsiteX102" fmla="*/ 8469880 w 8702675"/>
                <a:gd name="connsiteY102" fmla="*/ 4319512 h 5921439"/>
                <a:gd name="connsiteX103" fmla="*/ 8575013 w 8702675"/>
                <a:gd name="connsiteY103" fmla="*/ 4390880 h 5921439"/>
                <a:gd name="connsiteX104" fmla="*/ 8646353 w 8702675"/>
                <a:gd name="connsiteY104" fmla="*/ 4447223 h 5921439"/>
                <a:gd name="connsiteX105" fmla="*/ 8702675 w 8702675"/>
                <a:gd name="connsiteY105" fmla="*/ 4507322 h 5921439"/>
                <a:gd name="connsiteX106" fmla="*/ 8646353 w 8702675"/>
                <a:gd name="connsiteY106" fmla="*/ 4450979 h 5921439"/>
                <a:gd name="connsiteX107" fmla="*/ 8571259 w 8702675"/>
                <a:gd name="connsiteY107" fmla="*/ 4394636 h 5921439"/>
                <a:gd name="connsiteX108" fmla="*/ 8462371 w 8702675"/>
                <a:gd name="connsiteY108" fmla="*/ 4330781 h 5921439"/>
                <a:gd name="connsiteX109" fmla="*/ 8315935 w 8702675"/>
                <a:gd name="connsiteY109" fmla="*/ 4270682 h 5921439"/>
                <a:gd name="connsiteX110" fmla="*/ 8143215 w 8702675"/>
                <a:gd name="connsiteY110" fmla="*/ 4214339 h 5921439"/>
                <a:gd name="connsiteX111" fmla="*/ 7707663 w 8702675"/>
                <a:gd name="connsiteY111" fmla="*/ 4157996 h 5921439"/>
                <a:gd name="connsiteX112" fmla="*/ 7185751 w 8702675"/>
                <a:gd name="connsiteY112" fmla="*/ 4188045 h 5921439"/>
                <a:gd name="connsiteX113" fmla="*/ 6904145 w 8702675"/>
                <a:gd name="connsiteY113" fmla="*/ 4233120 h 5921439"/>
                <a:gd name="connsiteX114" fmla="*/ 6615028 w 8702675"/>
                <a:gd name="connsiteY114" fmla="*/ 4296975 h 5921439"/>
                <a:gd name="connsiteX115" fmla="*/ 5991738 w 8702675"/>
                <a:gd name="connsiteY115" fmla="*/ 4435954 h 5921439"/>
                <a:gd name="connsiteX116" fmla="*/ 5642545 w 8702675"/>
                <a:gd name="connsiteY116" fmla="*/ 4387124 h 5921439"/>
                <a:gd name="connsiteX117" fmla="*/ 5349674 w 8702675"/>
                <a:gd name="connsiteY117" fmla="*/ 4184289 h 5921439"/>
                <a:gd name="connsiteX118" fmla="*/ 5150671 w 8702675"/>
                <a:gd name="connsiteY118" fmla="*/ 3898818 h 5921439"/>
                <a:gd name="connsiteX119" fmla="*/ 5007990 w 8702675"/>
                <a:gd name="connsiteY119" fmla="*/ 3590810 h 5921439"/>
                <a:gd name="connsiteX120" fmla="*/ 4906612 w 8702675"/>
                <a:gd name="connsiteY120" fmla="*/ 3275289 h 5921439"/>
                <a:gd name="connsiteX121" fmla="*/ 4880329 w 8702675"/>
                <a:gd name="connsiteY121" fmla="*/ 3339144 h 5921439"/>
                <a:gd name="connsiteX122" fmla="*/ 4857800 w 8702675"/>
                <a:gd name="connsiteY122" fmla="*/ 3384219 h 5921439"/>
                <a:gd name="connsiteX123" fmla="*/ 4835271 w 8702675"/>
                <a:gd name="connsiteY123" fmla="*/ 3421781 h 5921439"/>
                <a:gd name="connsiteX124" fmla="*/ 4812743 w 8702675"/>
                <a:gd name="connsiteY124" fmla="*/ 3459343 h 5921439"/>
                <a:gd name="connsiteX125" fmla="*/ 4790214 w 8702675"/>
                <a:gd name="connsiteY125" fmla="*/ 3489393 h 5921439"/>
                <a:gd name="connsiteX126" fmla="*/ 4763931 w 8702675"/>
                <a:gd name="connsiteY126" fmla="*/ 3519442 h 5921439"/>
                <a:gd name="connsiteX127" fmla="*/ 4741402 w 8702675"/>
                <a:gd name="connsiteY127" fmla="*/ 3549492 h 5921439"/>
                <a:gd name="connsiteX128" fmla="*/ 4696345 w 8702675"/>
                <a:gd name="connsiteY128" fmla="*/ 3590810 h 5921439"/>
                <a:gd name="connsiteX129" fmla="*/ 4662552 w 8702675"/>
                <a:gd name="connsiteY129" fmla="*/ 3624616 h 5921439"/>
                <a:gd name="connsiteX130" fmla="*/ 4628760 w 8702675"/>
                <a:gd name="connsiteY130" fmla="*/ 3647153 h 5921439"/>
                <a:gd name="connsiteX131" fmla="*/ 4655043 w 8702675"/>
                <a:gd name="connsiteY131" fmla="*/ 3617103 h 5921439"/>
                <a:gd name="connsiteX132" fmla="*/ 4685081 w 8702675"/>
                <a:gd name="connsiteY132" fmla="*/ 3583297 h 5921439"/>
                <a:gd name="connsiteX133" fmla="*/ 4718874 w 8702675"/>
                <a:gd name="connsiteY133" fmla="*/ 3530711 h 5921439"/>
                <a:gd name="connsiteX134" fmla="*/ 4737648 w 8702675"/>
                <a:gd name="connsiteY134" fmla="*/ 3500661 h 5921439"/>
                <a:gd name="connsiteX135" fmla="*/ 4756421 w 8702675"/>
                <a:gd name="connsiteY135" fmla="*/ 3466855 h 5921439"/>
                <a:gd name="connsiteX136" fmla="*/ 4771440 w 8702675"/>
                <a:gd name="connsiteY136" fmla="*/ 3436806 h 5921439"/>
                <a:gd name="connsiteX137" fmla="*/ 4786460 w 8702675"/>
                <a:gd name="connsiteY137" fmla="*/ 3395487 h 5921439"/>
                <a:gd name="connsiteX138" fmla="*/ 4801479 w 8702675"/>
                <a:gd name="connsiteY138" fmla="*/ 3357925 h 5921439"/>
                <a:gd name="connsiteX139" fmla="*/ 4812743 w 8702675"/>
                <a:gd name="connsiteY139" fmla="*/ 3316607 h 5921439"/>
                <a:gd name="connsiteX140" fmla="*/ 4831517 w 8702675"/>
                <a:gd name="connsiteY140" fmla="*/ 3233971 h 5921439"/>
                <a:gd name="connsiteX141" fmla="*/ 4835271 w 8702675"/>
                <a:gd name="connsiteY141" fmla="*/ 2982306 h 5921439"/>
                <a:gd name="connsiteX142" fmla="*/ 4831517 w 8702675"/>
                <a:gd name="connsiteY142" fmla="*/ 2971037 h 5921439"/>
                <a:gd name="connsiteX143" fmla="*/ 4726383 w 8702675"/>
                <a:gd name="connsiteY143" fmla="*/ 2385070 h 5921439"/>
                <a:gd name="connsiteX144" fmla="*/ 4715119 w 8702675"/>
                <a:gd name="connsiteY144" fmla="*/ 2313703 h 5921439"/>
                <a:gd name="connsiteX145" fmla="*/ 4711364 w 8702675"/>
                <a:gd name="connsiteY145" fmla="*/ 2298678 h 5921439"/>
                <a:gd name="connsiteX146" fmla="*/ 4711364 w 8702675"/>
                <a:gd name="connsiteY146" fmla="*/ 2291166 h 5921439"/>
                <a:gd name="connsiteX147" fmla="*/ 4711364 w 8702675"/>
                <a:gd name="connsiteY147" fmla="*/ 2290226 h 5921439"/>
                <a:gd name="connsiteX148" fmla="*/ 4711364 w 8702675"/>
                <a:gd name="connsiteY148" fmla="*/ 2287409 h 5921439"/>
                <a:gd name="connsiteX149" fmla="*/ 4707610 w 8702675"/>
                <a:gd name="connsiteY149" fmla="*/ 2261116 h 5921439"/>
                <a:gd name="connsiteX150" fmla="*/ 4670062 w 8702675"/>
                <a:gd name="connsiteY150" fmla="*/ 2144674 h 5921439"/>
                <a:gd name="connsiteX151" fmla="*/ 4579948 w 8702675"/>
                <a:gd name="connsiteY151" fmla="*/ 1926814 h 5921439"/>
                <a:gd name="connsiteX152" fmla="*/ 4358417 w 8702675"/>
                <a:gd name="connsiteY152" fmla="*/ 1585000 h 5921439"/>
                <a:gd name="connsiteX153" fmla="*/ 4300042 w 8702675"/>
                <a:gd name="connsiteY153" fmla="*/ 1518739 h 5921439"/>
                <a:gd name="connsiteX154" fmla="*/ 4259049 w 8702675"/>
                <a:gd name="connsiteY154" fmla="*/ 1476625 h 5921439"/>
                <a:gd name="connsiteX155" fmla="*/ 4261888 w 8702675"/>
                <a:gd name="connsiteY155" fmla="*/ 1536266 h 5921439"/>
                <a:gd name="connsiteX156" fmla="*/ 4265643 w 8702675"/>
                <a:gd name="connsiteY156" fmla="*/ 1615144 h 5921439"/>
                <a:gd name="connsiteX157" fmla="*/ 4269398 w 8702675"/>
                <a:gd name="connsiteY157" fmla="*/ 1697778 h 5921439"/>
                <a:gd name="connsiteX158" fmla="*/ 4276908 w 8702675"/>
                <a:gd name="connsiteY158" fmla="*/ 1776656 h 5921439"/>
                <a:gd name="connsiteX159" fmla="*/ 4288174 w 8702675"/>
                <a:gd name="connsiteY159" fmla="*/ 1938168 h 5921439"/>
                <a:gd name="connsiteX160" fmla="*/ 4303194 w 8702675"/>
                <a:gd name="connsiteY160" fmla="*/ 2017046 h 5921439"/>
                <a:gd name="connsiteX161" fmla="*/ 4314459 w 8702675"/>
                <a:gd name="connsiteY161" fmla="*/ 2095924 h 5921439"/>
                <a:gd name="connsiteX162" fmla="*/ 4336989 w 8702675"/>
                <a:gd name="connsiteY162" fmla="*/ 2257437 h 5921439"/>
                <a:gd name="connsiteX163" fmla="*/ 4336989 w 8702675"/>
                <a:gd name="connsiteY163" fmla="*/ 2249924 h 5921439"/>
                <a:gd name="connsiteX164" fmla="*/ 4355764 w 8702675"/>
                <a:gd name="connsiteY164" fmla="*/ 2317534 h 5921439"/>
                <a:gd name="connsiteX165" fmla="*/ 4367030 w 8702675"/>
                <a:gd name="connsiteY165" fmla="*/ 2388900 h 5921439"/>
                <a:gd name="connsiteX166" fmla="*/ 4382050 w 8702675"/>
                <a:gd name="connsiteY166" fmla="*/ 2460266 h 5921439"/>
                <a:gd name="connsiteX167" fmla="*/ 4389560 w 8702675"/>
                <a:gd name="connsiteY167" fmla="*/ 2527875 h 5921439"/>
                <a:gd name="connsiteX168" fmla="*/ 4397070 w 8702675"/>
                <a:gd name="connsiteY168" fmla="*/ 2595485 h 5921439"/>
                <a:gd name="connsiteX169" fmla="*/ 4404580 w 8702675"/>
                <a:gd name="connsiteY169" fmla="*/ 2666851 h 5921439"/>
                <a:gd name="connsiteX170" fmla="*/ 4412090 w 8702675"/>
                <a:gd name="connsiteY170" fmla="*/ 2734460 h 5921439"/>
                <a:gd name="connsiteX171" fmla="*/ 4412090 w 8702675"/>
                <a:gd name="connsiteY171" fmla="*/ 2805826 h 5921439"/>
                <a:gd name="connsiteX172" fmla="*/ 4415845 w 8702675"/>
                <a:gd name="connsiteY172" fmla="*/ 2877192 h 5921439"/>
                <a:gd name="connsiteX173" fmla="*/ 4419600 w 8702675"/>
                <a:gd name="connsiteY173" fmla="*/ 2944801 h 5921439"/>
                <a:gd name="connsiteX174" fmla="*/ 4415845 w 8702675"/>
                <a:gd name="connsiteY174" fmla="*/ 3080021 h 5921439"/>
                <a:gd name="connsiteX175" fmla="*/ 4412090 w 8702675"/>
                <a:gd name="connsiteY175" fmla="*/ 3151387 h 5921439"/>
                <a:gd name="connsiteX176" fmla="*/ 4408335 w 8702675"/>
                <a:gd name="connsiteY176" fmla="*/ 3222752 h 5921439"/>
                <a:gd name="connsiteX177" fmla="*/ 4397070 w 8702675"/>
                <a:gd name="connsiteY177" fmla="*/ 3357972 h 5921439"/>
                <a:gd name="connsiteX178" fmla="*/ 4393315 w 8702675"/>
                <a:gd name="connsiteY178" fmla="*/ 3222752 h 5921439"/>
                <a:gd name="connsiteX179" fmla="*/ 4389560 w 8702675"/>
                <a:gd name="connsiteY179" fmla="*/ 3151387 h 5921439"/>
                <a:gd name="connsiteX180" fmla="*/ 4385805 w 8702675"/>
                <a:gd name="connsiteY180" fmla="*/ 3083777 h 5921439"/>
                <a:gd name="connsiteX181" fmla="*/ 4374540 w 8702675"/>
                <a:gd name="connsiteY181" fmla="*/ 2948557 h 5921439"/>
                <a:gd name="connsiteX182" fmla="*/ 4363275 w 8702675"/>
                <a:gd name="connsiteY182" fmla="*/ 2880948 h 5921439"/>
                <a:gd name="connsiteX183" fmla="*/ 4355764 w 8702675"/>
                <a:gd name="connsiteY183" fmla="*/ 2809582 h 5921439"/>
                <a:gd name="connsiteX184" fmla="*/ 4344499 w 8702675"/>
                <a:gd name="connsiteY184" fmla="*/ 2745728 h 5921439"/>
                <a:gd name="connsiteX185" fmla="*/ 4333234 w 8702675"/>
                <a:gd name="connsiteY185" fmla="*/ 2678119 h 5921439"/>
                <a:gd name="connsiteX186" fmla="*/ 4314459 w 8702675"/>
                <a:gd name="connsiteY186" fmla="*/ 2610509 h 5921439"/>
                <a:gd name="connsiteX187" fmla="*/ 4303194 w 8702675"/>
                <a:gd name="connsiteY187" fmla="*/ 2542900 h 5921439"/>
                <a:gd name="connsiteX188" fmla="*/ 4284419 w 8702675"/>
                <a:gd name="connsiteY188" fmla="*/ 2479046 h 5921439"/>
                <a:gd name="connsiteX189" fmla="*/ 4265643 w 8702675"/>
                <a:gd name="connsiteY189" fmla="*/ 2415192 h 5921439"/>
                <a:gd name="connsiteX190" fmla="*/ 4243113 w 8702675"/>
                <a:gd name="connsiteY190" fmla="*/ 2351339 h 5921439"/>
                <a:gd name="connsiteX191" fmla="*/ 4224338 w 8702675"/>
                <a:gd name="connsiteY191" fmla="*/ 2291241 h 5921439"/>
                <a:gd name="connsiteX192" fmla="*/ 4220583 w 8702675"/>
                <a:gd name="connsiteY192" fmla="*/ 2291241 h 5921439"/>
                <a:gd name="connsiteX193" fmla="*/ 4220583 w 8702675"/>
                <a:gd name="connsiteY193" fmla="*/ 2283729 h 5921439"/>
                <a:gd name="connsiteX194" fmla="*/ 4179277 w 8702675"/>
                <a:gd name="connsiteY194" fmla="*/ 2122217 h 5921439"/>
                <a:gd name="connsiteX195" fmla="*/ 4156747 w 8702675"/>
                <a:gd name="connsiteY195" fmla="*/ 2043339 h 5921439"/>
                <a:gd name="connsiteX196" fmla="*/ 4134217 w 8702675"/>
                <a:gd name="connsiteY196" fmla="*/ 1964461 h 5921439"/>
                <a:gd name="connsiteX197" fmla="*/ 4104176 w 8702675"/>
                <a:gd name="connsiteY197" fmla="*/ 1799193 h 5921439"/>
                <a:gd name="connsiteX198" fmla="*/ 4085401 w 8702675"/>
                <a:gd name="connsiteY198" fmla="*/ 1720315 h 5921439"/>
                <a:gd name="connsiteX199" fmla="*/ 4074136 w 8702675"/>
                <a:gd name="connsiteY199" fmla="*/ 1633925 h 5921439"/>
                <a:gd name="connsiteX200" fmla="*/ 4059116 w 8702675"/>
                <a:gd name="connsiteY200" fmla="*/ 1555047 h 5921439"/>
                <a:gd name="connsiteX201" fmla="*/ 4051606 w 8702675"/>
                <a:gd name="connsiteY201" fmla="*/ 1468656 h 5921439"/>
                <a:gd name="connsiteX202" fmla="*/ 4047999 w 8702675"/>
                <a:gd name="connsiteY202" fmla="*/ 1436189 h 5921439"/>
                <a:gd name="connsiteX203" fmla="*/ 3971733 w 8702675"/>
                <a:gd name="connsiteY203" fmla="*/ 1584165 h 5921439"/>
                <a:gd name="connsiteX204" fmla="*/ 3851591 w 8702675"/>
                <a:gd name="connsiteY204" fmla="*/ 1974880 h 5921439"/>
                <a:gd name="connsiteX205" fmla="*/ 3825309 w 8702675"/>
                <a:gd name="connsiteY205" fmla="*/ 2211563 h 5921439"/>
                <a:gd name="connsiteX206" fmla="*/ 3825309 w 8702675"/>
                <a:gd name="connsiteY206" fmla="*/ 2335540 h 5921439"/>
                <a:gd name="connsiteX207" fmla="*/ 3825309 w 8702675"/>
                <a:gd name="connsiteY207" fmla="*/ 2350744 h 5921439"/>
                <a:gd name="connsiteX208" fmla="*/ 3825309 w 8702675"/>
                <a:gd name="connsiteY208" fmla="*/ 2358081 h 5921439"/>
                <a:gd name="connsiteX209" fmla="*/ 3825309 w 8702675"/>
                <a:gd name="connsiteY209" fmla="*/ 2365595 h 5921439"/>
                <a:gd name="connsiteX210" fmla="*/ 3825309 w 8702675"/>
                <a:gd name="connsiteY210" fmla="*/ 2369352 h 5921439"/>
                <a:gd name="connsiteX211" fmla="*/ 3825309 w 8702675"/>
                <a:gd name="connsiteY211" fmla="*/ 2388136 h 5921439"/>
                <a:gd name="connsiteX212" fmla="*/ 3836573 w 8702675"/>
                <a:gd name="connsiteY212" fmla="*/ 2459517 h 5921439"/>
                <a:gd name="connsiteX213" fmla="*/ 3892890 w 8702675"/>
                <a:gd name="connsiteY213" fmla="*/ 3053102 h 5921439"/>
                <a:gd name="connsiteX214" fmla="*/ 3902745 w 8702675"/>
                <a:gd name="connsiteY214" fmla="*/ 3368679 h 5921439"/>
                <a:gd name="connsiteX215" fmla="*/ 3898295 w 8702675"/>
                <a:gd name="connsiteY215" fmla="*/ 3516276 h 5921439"/>
                <a:gd name="connsiteX216" fmla="*/ 3964456 w 8702675"/>
                <a:gd name="connsiteY216" fmla="*/ 3536306 h 5921439"/>
                <a:gd name="connsiteX217" fmla="*/ 4226066 w 8702675"/>
                <a:gd name="connsiteY217" fmla="*/ 3675724 h 5921439"/>
                <a:gd name="connsiteX218" fmla="*/ 4402704 w 8702675"/>
                <a:gd name="connsiteY218" fmla="*/ 3840961 h 5921439"/>
                <a:gd name="connsiteX219" fmla="*/ 4556792 w 8702675"/>
                <a:gd name="connsiteY219" fmla="*/ 4062528 h 5921439"/>
                <a:gd name="connsiteX220" fmla="*/ 4658265 w 8702675"/>
                <a:gd name="connsiteY220" fmla="*/ 4329160 h 5921439"/>
                <a:gd name="connsiteX221" fmla="*/ 4703364 w 8702675"/>
                <a:gd name="connsiteY221" fmla="*/ 4610813 h 5921439"/>
                <a:gd name="connsiteX222" fmla="*/ 4707123 w 8702675"/>
                <a:gd name="connsiteY222" fmla="*/ 4757273 h 5921439"/>
                <a:gd name="connsiteX223" fmla="*/ 4703364 w 8702675"/>
                <a:gd name="connsiteY223" fmla="*/ 4896221 h 5921439"/>
                <a:gd name="connsiteX224" fmla="*/ 4673298 w 8702675"/>
                <a:gd name="connsiteY224" fmla="*/ 5159098 h 5921439"/>
                <a:gd name="connsiteX225" fmla="*/ 4692090 w 8702675"/>
                <a:gd name="connsiteY225" fmla="*/ 5391931 h 5921439"/>
                <a:gd name="connsiteX226" fmla="*/ 4778529 w 8702675"/>
                <a:gd name="connsiteY226" fmla="*/ 5590966 h 5921439"/>
                <a:gd name="connsiteX227" fmla="*/ 4808595 w 8702675"/>
                <a:gd name="connsiteY227" fmla="*/ 5628520 h 5921439"/>
                <a:gd name="connsiteX228" fmla="*/ 4838661 w 8702675"/>
                <a:gd name="connsiteY228" fmla="*/ 5666074 h 5921439"/>
                <a:gd name="connsiteX229" fmla="*/ 4895035 w 8702675"/>
                <a:gd name="connsiteY229" fmla="*/ 5733670 h 5921439"/>
                <a:gd name="connsiteX230" fmla="*/ 4996508 w 8702675"/>
                <a:gd name="connsiteY230" fmla="*/ 5835065 h 5921439"/>
                <a:gd name="connsiteX231" fmla="*/ 5064157 w 8702675"/>
                <a:gd name="connsiteY231" fmla="*/ 5898907 h 5921439"/>
                <a:gd name="connsiteX232" fmla="*/ 5086706 w 8702675"/>
                <a:gd name="connsiteY232" fmla="*/ 5921439 h 5921439"/>
                <a:gd name="connsiteX233" fmla="*/ 5064157 w 8702675"/>
                <a:gd name="connsiteY233" fmla="*/ 5902662 h 5921439"/>
                <a:gd name="connsiteX234" fmla="*/ 4985233 w 8702675"/>
                <a:gd name="connsiteY234" fmla="*/ 5842576 h 5921439"/>
                <a:gd name="connsiteX235" fmla="*/ 4876244 w 8702675"/>
                <a:gd name="connsiteY235" fmla="*/ 5752447 h 5921439"/>
                <a:gd name="connsiteX236" fmla="*/ 4812354 w 8702675"/>
                <a:gd name="connsiteY236" fmla="*/ 5688606 h 5921439"/>
                <a:gd name="connsiteX237" fmla="*/ 4778529 w 8702675"/>
                <a:gd name="connsiteY237" fmla="*/ 5651052 h 5921439"/>
                <a:gd name="connsiteX238" fmla="*/ 4744705 w 8702675"/>
                <a:gd name="connsiteY238" fmla="*/ 5613498 h 5921439"/>
                <a:gd name="connsiteX239" fmla="*/ 4635716 w 8702675"/>
                <a:gd name="connsiteY239" fmla="*/ 5410708 h 5921439"/>
                <a:gd name="connsiteX240" fmla="*/ 4590617 w 8702675"/>
                <a:gd name="connsiteY240" fmla="*/ 5155342 h 5921439"/>
                <a:gd name="connsiteX241" fmla="*/ 4598133 w 8702675"/>
                <a:gd name="connsiteY241" fmla="*/ 4892466 h 5921439"/>
                <a:gd name="connsiteX242" fmla="*/ 4590617 w 8702675"/>
                <a:gd name="connsiteY242" fmla="*/ 4761028 h 5921439"/>
                <a:gd name="connsiteX243" fmla="*/ 4571825 w 8702675"/>
                <a:gd name="connsiteY243" fmla="*/ 4625834 h 5921439"/>
                <a:gd name="connsiteX244" fmla="*/ 4507935 w 8702675"/>
                <a:gd name="connsiteY244" fmla="*/ 4374224 h 5921439"/>
                <a:gd name="connsiteX245" fmla="*/ 4402704 w 8702675"/>
                <a:gd name="connsiteY245" fmla="*/ 4152657 h 5921439"/>
                <a:gd name="connsiteX246" fmla="*/ 4105802 w 8702675"/>
                <a:gd name="connsiteY246" fmla="*/ 3859738 h 5921439"/>
                <a:gd name="connsiteX247" fmla="*/ 3888058 w 8702675"/>
                <a:gd name="connsiteY247" fmla="*/ 3763623 h 5921439"/>
                <a:gd name="connsiteX248" fmla="*/ 3884576 w 8702675"/>
                <a:gd name="connsiteY248" fmla="*/ 3762837 h 5921439"/>
                <a:gd name="connsiteX249" fmla="*/ 3872240 w 8702675"/>
                <a:gd name="connsiteY249" fmla="*/ 3862708 h 5921439"/>
                <a:gd name="connsiteX250" fmla="*/ 3840327 w 8702675"/>
                <a:gd name="connsiteY250" fmla="*/ 4029889 h 5921439"/>
                <a:gd name="connsiteX251" fmla="*/ 3727693 w 8702675"/>
                <a:gd name="connsiteY251" fmla="*/ 4360494 h 5921439"/>
                <a:gd name="connsiteX252" fmla="*/ 3498671 w 8702675"/>
                <a:gd name="connsiteY252" fmla="*/ 4634745 h 5921439"/>
                <a:gd name="connsiteX253" fmla="*/ 3175787 w 8702675"/>
                <a:gd name="connsiteY253" fmla="*/ 4777507 h 5921439"/>
                <a:gd name="connsiteX254" fmla="*/ 2537529 w 8702675"/>
                <a:gd name="connsiteY254" fmla="*/ 4815075 h 5921439"/>
                <a:gd name="connsiteX255" fmla="*/ 2240927 w 8702675"/>
                <a:gd name="connsiteY255" fmla="*/ 4830103 h 5921439"/>
                <a:gd name="connsiteX256" fmla="*/ 1959342 w 8702675"/>
                <a:gd name="connsiteY256" fmla="*/ 4863915 h 5921439"/>
                <a:gd name="connsiteX257" fmla="*/ 1452489 w 8702675"/>
                <a:gd name="connsiteY257" fmla="*/ 4976621 h 5921439"/>
                <a:gd name="connsiteX258" fmla="*/ 1047008 w 8702675"/>
                <a:gd name="connsiteY258" fmla="*/ 5149437 h 5921439"/>
                <a:gd name="connsiteX259" fmla="*/ 893075 w 8702675"/>
                <a:gd name="connsiteY259" fmla="*/ 5250873 h 5921439"/>
                <a:gd name="connsiteX260" fmla="*/ 772932 w 8702675"/>
                <a:gd name="connsiteY260" fmla="*/ 5348551 h 5921439"/>
                <a:gd name="connsiteX261" fmla="*/ 682825 w 8702675"/>
                <a:gd name="connsiteY261" fmla="*/ 5438716 h 5921439"/>
                <a:gd name="connsiteX262" fmla="*/ 630262 w 8702675"/>
                <a:gd name="connsiteY262" fmla="*/ 5513854 h 5921439"/>
                <a:gd name="connsiteX263" fmla="*/ 588963 w 8702675"/>
                <a:gd name="connsiteY263" fmla="*/ 5585234 h 5921439"/>
                <a:gd name="connsiteX264" fmla="*/ 626508 w 8702675"/>
                <a:gd name="connsiteY264" fmla="*/ 5513854 h 5921439"/>
                <a:gd name="connsiteX265" fmla="*/ 679070 w 8702675"/>
                <a:gd name="connsiteY265" fmla="*/ 5438716 h 5921439"/>
                <a:gd name="connsiteX266" fmla="*/ 761669 w 8702675"/>
                <a:gd name="connsiteY266" fmla="*/ 5341038 h 5921439"/>
                <a:gd name="connsiteX267" fmla="*/ 878057 w 8702675"/>
                <a:gd name="connsiteY267" fmla="*/ 5232088 h 5921439"/>
                <a:gd name="connsiteX268" fmla="*/ 1031990 w 8702675"/>
                <a:gd name="connsiteY268" fmla="*/ 5123139 h 5921439"/>
                <a:gd name="connsiteX269" fmla="*/ 1433717 w 8702675"/>
                <a:gd name="connsiteY269" fmla="*/ 4927781 h 5921439"/>
                <a:gd name="connsiteX270" fmla="*/ 1948078 w 8702675"/>
                <a:gd name="connsiteY270" fmla="*/ 4788777 h 5921439"/>
                <a:gd name="connsiteX271" fmla="*/ 2233418 w 8702675"/>
                <a:gd name="connsiteY271" fmla="*/ 4743695 h 5921439"/>
                <a:gd name="connsiteX272" fmla="*/ 2533774 w 8702675"/>
                <a:gd name="connsiteY272" fmla="*/ 4709883 h 5921439"/>
                <a:gd name="connsiteX273" fmla="*/ 2845395 w 8702675"/>
                <a:gd name="connsiteY273" fmla="*/ 4691098 h 5921439"/>
                <a:gd name="connsiteX274" fmla="*/ 3141997 w 8702675"/>
                <a:gd name="connsiteY274" fmla="*/ 4646016 h 5921439"/>
                <a:gd name="connsiteX275" fmla="*/ 3404809 w 8702675"/>
                <a:gd name="connsiteY275" fmla="*/ 4514525 h 5921439"/>
                <a:gd name="connsiteX276" fmla="*/ 3573760 w 8702675"/>
                <a:gd name="connsiteY276" fmla="*/ 4285356 h 5921439"/>
                <a:gd name="connsiteX277" fmla="*/ 3656358 w 8702675"/>
                <a:gd name="connsiteY277" fmla="*/ 3992320 h 5921439"/>
                <a:gd name="connsiteX278" fmla="*/ 3686394 w 8702675"/>
                <a:gd name="connsiteY278" fmla="*/ 3684257 h 5921439"/>
                <a:gd name="connsiteX279" fmla="*/ 3682639 w 8702675"/>
                <a:gd name="connsiteY279" fmla="*/ 3375254 h 5921439"/>
                <a:gd name="connsiteX280" fmla="*/ 3668805 w 8702675"/>
                <a:gd name="connsiteY280" fmla="*/ 3215563 h 5921439"/>
                <a:gd name="connsiteX281" fmla="*/ 3634664 w 8702675"/>
                <a:gd name="connsiteY281" fmla="*/ 3282733 h 5921439"/>
                <a:gd name="connsiteX282" fmla="*/ 3578335 w 8702675"/>
                <a:gd name="connsiteY282" fmla="*/ 3357860 h 5921439"/>
                <a:gd name="connsiteX283" fmla="*/ 3548293 w 8702675"/>
                <a:gd name="connsiteY283" fmla="*/ 3391667 h 5921439"/>
                <a:gd name="connsiteX284" fmla="*/ 3518251 w 8702675"/>
                <a:gd name="connsiteY284" fmla="*/ 3425474 h 5921439"/>
                <a:gd name="connsiteX285" fmla="*/ 3484453 w 8702675"/>
                <a:gd name="connsiteY285" fmla="*/ 3455524 h 5921439"/>
                <a:gd name="connsiteX286" fmla="*/ 3454411 w 8702675"/>
                <a:gd name="connsiteY286" fmla="*/ 3481819 h 5921439"/>
                <a:gd name="connsiteX287" fmla="*/ 3424369 w 8702675"/>
                <a:gd name="connsiteY287" fmla="*/ 3504357 h 5921439"/>
                <a:gd name="connsiteX288" fmla="*/ 3394327 w 8702675"/>
                <a:gd name="connsiteY288" fmla="*/ 3523139 h 5921439"/>
                <a:gd name="connsiteX289" fmla="*/ 3337998 w 8702675"/>
                <a:gd name="connsiteY289" fmla="*/ 3556946 h 5921439"/>
                <a:gd name="connsiteX290" fmla="*/ 3296690 w 8702675"/>
                <a:gd name="connsiteY290" fmla="*/ 3579484 h 5921439"/>
                <a:gd name="connsiteX291" fmla="*/ 3259138 w 8702675"/>
                <a:gd name="connsiteY291" fmla="*/ 3594509 h 5921439"/>
                <a:gd name="connsiteX292" fmla="*/ 3292935 w 8702675"/>
                <a:gd name="connsiteY292" fmla="*/ 3571971 h 5921439"/>
                <a:gd name="connsiteX293" fmla="*/ 3330488 w 8702675"/>
                <a:gd name="connsiteY293" fmla="*/ 3541920 h 5921439"/>
                <a:gd name="connsiteX294" fmla="*/ 3379306 w 8702675"/>
                <a:gd name="connsiteY294" fmla="*/ 3504357 h 5921439"/>
                <a:gd name="connsiteX295" fmla="*/ 3401838 w 8702675"/>
                <a:gd name="connsiteY295" fmla="*/ 3478063 h 5921439"/>
                <a:gd name="connsiteX296" fmla="*/ 3428125 w 8702675"/>
                <a:gd name="connsiteY296" fmla="*/ 3451768 h 5921439"/>
                <a:gd name="connsiteX297" fmla="*/ 3454411 w 8702675"/>
                <a:gd name="connsiteY297" fmla="*/ 3421717 h 5921439"/>
                <a:gd name="connsiteX298" fmla="*/ 3476943 w 8702675"/>
                <a:gd name="connsiteY298" fmla="*/ 3387910 h 5921439"/>
                <a:gd name="connsiteX299" fmla="*/ 3499475 w 8702675"/>
                <a:gd name="connsiteY299" fmla="*/ 3354103 h 5921439"/>
                <a:gd name="connsiteX300" fmla="*/ 3522006 w 8702675"/>
                <a:gd name="connsiteY300" fmla="*/ 3316540 h 5921439"/>
                <a:gd name="connsiteX301" fmla="*/ 3555803 w 8702675"/>
                <a:gd name="connsiteY301" fmla="*/ 3237657 h 5921439"/>
                <a:gd name="connsiteX302" fmla="*/ 3627153 w 8702675"/>
                <a:gd name="connsiteY302" fmla="*/ 2933393 h 5921439"/>
                <a:gd name="connsiteX303" fmla="*/ 3630439 w 8702675"/>
                <a:gd name="connsiteY303" fmla="*/ 2875640 h 5921439"/>
                <a:gd name="connsiteX304" fmla="*/ 3630522 w 8702675"/>
                <a:gd name="connsiteY304" fmla="*/ 2868003 h 5921439"/>
                <a:gd name="connsiteX305" fmla="*/ 3619283 w 8702675"/>
                <a:gd name="connsiteY305" fmla="*/ 2779320 h 5921439"/>
                <a:gd name="connsiteX306" fmla="*/ 3573760 w 8702675"/>
                <a:gd name="connsiteY306" fmla="*/ 2500842 h 5921439"/>
                <a:gd name="connsiteX307" fmla="*/ 3558742 w 8702675"/>
                <a:gd name="connsiteY307" fmla="*/ 2433219 h 5921439"/>
                <a:gd name="connsiteX308" fmla="*/ 3558742 w 8702675"/>
                <a:gd name="connsiteY308" fmla="*/ 2414435 h 5921439"/>
                <a:gd name="connsiteX309" fmla="*/ 3554988 w 8702675"/>
                <a:gd name="connsiteY309" fmla="*/ 2406920 h 5921439"/>
                <a:gd name="connsiteX310" fmla="*/ 3554988 w 8702675"/>
                <a:gd name="connsiteY310" fmla="*/ 2401403 h 5921439"/>
                <a:gd name="connsiteX311" fmla="*/ 3554988 w 8702675"/>
                <a:gd name="connsiteY311" fmla="*/ 2400346 h 5921439"/>
                <a:gd name="connsiteX312" fmla="*/ 3554988 w 8702675"/>
                <a:gd name="connsiteY312" fmla="*/ 2399407 h 5921439"/>
                <a:gd name="connsiteX313" fmla="*/ 3554988 w 8702675"/>
                <a:gd name="connsiteY313" fmla="*/ 2398468 h 5921439"/>
                <a:gd name="connsiteX314" fmla="*/ 3554988 w 8702675"/>
                <a:gd name="connsiteY314" fmla="*/ 2391893 h 5921439"/>
                <a:gd name="connsiteX315" fmla="*/ 3547479 w 8702675"/>
                <a:gd name="connsiteY315" fmla="*/ 2346811 h 5921439"/>
                <a:gd name="connsiteX316" fmla="*/ 3543725 w 8702675"/>
                <a:gd name="connsiteY316" fmla="*/ 2204049 h 5921439"/>
                <a:gd name="connsiteX317" fmla="*/ 3562497 w 8702675"/>
                <a:gd name="connsiteY317" fmla="*/ 1929798 h 5921439"/>
                <a:gd name="connsiteX318" fmla="*/ 3583322 w 8702675"/>
                <a:gd name="connsiteY318" fmla="*/ 1803649 h 5921439"/>
                <a:gd name="connsiteX319" fmla="*/ 3585023 w 8702675"/>
                <a:gd name="connsiteY319" fmla="*/ 1796265 h 5921439"/>
                <a:gd name="connsiteX320" fmla="*/ 3562738 w 8702675"/>
                <a:gd name="connsiteY320" fmla="*/ 1799448 h 5921439"/>
                <a:gd name="connsiteX321" fmla="*/ 3329981 w 8702675"/>
                <a:gd name="connsiteY321" fmla="*/ 1893301 h 5921439"/>
                <a:gd name="connsiteX322" fmla="*/ 3078452 w 8702675"/>
                <a:gd name="connsiteY322" fmla="*/ 2144826 h 5921439"/>
                <a:gd name="connsiteX323" fmla="*/ 2988353 w 8702675"/>
                <a:gd name="connsiteY323" fmla="*/ 2332531 h 5921439"/>
                <a:gd name="connsiteX324" fmla="*/ 2935795 w 8702675"/>
                <a:gd name="connsiteY324" fmla="*/ 2542762 h 5921439"/>
                <a:gd name="connsiteX325" fmla="*/ 2917024 w 8702675"/>
                <a:gd name="connsiteY325" fmla="*/ 2655385 h 5921439"/>
                <a:gd name="connsiteX326" fmla="*/ 2913270 w 8702675"/>
                <a:gd name="connsiteY326" fmla="*/ 2768007 h 5921439"/>
                <a:gd name="connsiteX327" fmla="*/ 2917024 w 8702675"/>
                <a:gd name="connsiteY327" fmla="*/ 2989499 h 5921439"/>
                <a:gd name="connsiteX328" fmla="*/ 2883236 w 8702675"/>
                <a:gd name="connsiteY328" fmla="*/ 3207237 h 5921439"/>
                <a:gd name="connsiteX329" fmla="*/ 2789383 w 8702675"/>
                <a:gd name="connsiteY329" fmla="*/ 3379926 h 5921439"/>
                <a:gd name="connsiteX330" fmla="*/ 2759349 w 8702675"/>
                <a:gd name="connsiteY330" fmla="*/ 3409959 h 5921439"/>
                <a:gd name="connsiteX331" fmla="*/ 2729316 w 8702675"/>
                <a:gd name="connsiteY331" fmla="*/ 3443746 h 5921439"/>
                <a:gd name="connsiteX332" fmla="*/ 2676758 w 8702675"/>
                <a:gd name="connsiteY332" fmla="*/ 3496304 h 5921439"/>
                <a:gd name="connsiteX333" fmla="*/ 2582904 w 8702675"/>
                <a:gd name="connsiteY333" fmla="*/ 3575140 h 5921439"/>
                <a:gd name="connsiteX334" fmla="*/ 2519084 w 8702675"/>
                <a:gd name="connsiteY334" fmla="*/ 3623944 h 5921439"/>
                <a:gd name="connsiteX335" fmla="*/ 2500313 w 8702675"/>
                <a:gd name="connsiteY335" fmla="*/ 3638960 h 5921439"/>
                <a:gd name="connsiteX336" fmla="*/ 2519084 w 8702675"/>
                <a:gd name="connsiteY336" fmla="*/ 3620190 h 5921439"/>
                <a:gd name="connsiteX337" fmla="*/ 2575396 w 8702675"/>
                <a:gd name="connsiteY337" fmla="*/ 3567632 h 5921439"/>
                <a:gd name="connsiteX338" fmla="*/ 2661741 w 8702675"/>
                <a:gd name="connsiteY338" fmla="*/ 3481288 h 5921439"/>
                <a:gd name="connsiteX339" fmla="*/ 2710545 w 8702675"/>
                <a:gd name="connsiteY339" fmla="*/ 3424976 h 5921439"/>
                <a:gd name="connsiteX340" fmla="*/ 2733070 w 8702675"/>
                <a:gd name="connsiteY340" fmla="*/ 3391189 h 5921439"/>
                <a:gd name="connsiteX341" fmla="*/ 2759349 w 8702675"/>
                <a:gd name="connsiteY341" fmla="*/ 3357402 h 5921439"/>
                <a:gd name="connsiteX342" fmla="*/ 2830678 w 8702675"/>
                <a:gd name="connsiteY342" fmla="*/ 3192221 h 5921439"/>
                <a:gd name="connsiteX343" fmla="*/ 2849449 w 8702675"/>
                <a:gd name="connsiteY343" fmla="*/ 2997008 h 5921439"/>
                <a:gd name="connsiteX344" fmla="*/ 2823170 w 8702675"/>
                <a:gd name="connsiteY344" fmla="*/ 2771761 h 5921439"/>
                <a:gd name="connsiteX345" fmla="*/ 2819416 w 8702675"/>
                <a:gd name="connsiteY345" fmla="*/ 2651630 h 5921439"/>
                <a:gd name="connsiteX346" fmla="*/ 2823170 w 8702675"/>
                <a:gd name="connsiteY346" fmla="*/ 2531499 h 5921439"/>
                <a:gd name="connsiteX347" fmla="*/ 2860711 w 8702675"/>
                <a:gd name="connsiteY347" fmla="*/ 2291236 h 5921439"/>
                <a:gd name="connsiteX348" fmla="*/ 2947057 w 8702675"/>
                <a:gd name="connsiteY348" fmla="*/ 2065990 h 5921439"/>
                <a:gd name="connsiteX349" fmla="*/ 3008531 w 8702675"/>
                <a:gd name="connsiteY349" fmla="*/ 1967914 h 5921439"/>
                <a:gd name="connsiteX350" fmla="*/ 3031756 w 8702675"/>
                <a:gd name="connsiteY350" fmla="*/ 1938142 h 5921439"/>
                <a:gd name="connsiteX351" fmla="*/ 2932476 w 8702675"/>
                <a:gd name="connsiteY351" fmla="*/ 1949178 h 5921439"/>
                <a:gd name="connsiteX352" fmla="*/ 2834852 w 8702675"/>
                <a:gd name="connsiteY352" fmla="*/ 1956691 h 5921439"/>
                <a:gd name="connsiteX353" fmla="*/ 2827342 w 8702675"/>
                <a:gd name="connsiteY353" fmla="*/ 1956691 h 5921439"/>
                <a:gd name="connsiteX354" fmla="*/ 2823587 w 8702675"/>
                <a:gd name="connsiteY354" fmla="*/ 1956691 h 5921439"/>
                <a:gd name="connsiteX355" fmla="*/ 2628339 w 8702675"/>
                <a:gd name="connsiteY355" fmla="*/ 1949178 h 5921439"/>
                <a:gd name="connsiteX356" fmla="*/ 2433091 w 8702675"/>
                <a:gd name="connsiteY356" fmla="*/ 1952934 h 5921439"/>
                <a:gd name="connsiteX357" fmla="*/ 2042595 w 8702675"/>
                <a:gd name="connsiteY357" fmla="*/ 1979228 h 5921439"/>
                <a:gd name="connsiteX358" fmla="*/ 1265358 w 8702675"/>
                <a:gd name="connsiteY358" fmla="*/ 2118212 h 5921439"/>
                <a:gd name="connsiteX359" fmla="*/ 544442 w 8702675"/>
                <a:gd name="connsiteY359" fmla="*/ 2426228 h 5921439"/>
                <a:gd name="connsiteX360" fmla="*/ 382986 w 8702675"/>
                <a:gd name="connsiteY360" fmla="*/ 2538917 h 5921439"/>
                <a:gd name="connsiteX361" fmla="*/ 240305 w 8702675"/>
                <a:gd name="connsiteY361" fmla="*/ 2674144 h 5921439"/>
                <a:gd name="connsiteX362" fmla="*/ 108889 w 8702675"/>
                <a:gd name="connsiteY362" fmla="*/ 2824395 h 5921439"/>
                <a:gd name="connsiteX363" fmla="*/ 0 w 8702675"/>
                <a:gd name="connsiteY363" fmla="*/ 2989672 h 5921439"/>
                <a:gd name="connsiteX364" fmla="*/ 97624 w 8702675"/>
                <a:gd name="connsiteY364" fmla="*/ 2816883 h 5921439"/>
                <a:gd name="connsiteX365" fmla="*/ 221532 w 8702675"/>
                <a:gd name="connsiteY365" fmla="*/ 2655362 h 5921439"/>
                <a:gd name="connsiteX366" fmla="*/ 360458 w 8702675"/>
                <a:gd name="connsiteY366" fmla="*/ 2512623 h 5921439"/>
                <a:gd name="connsiteX367" fmla="*/ 518158 w 8702675"/>
                <a:gd name="connsiteY367" fmla="*/ 2384909 h 5921439"/>
                <a:gd name="connsiteX368" fmla="*/ 1239075 w 8702675"/>
                <a:gd name="connsiteY368" fmla="*/ 2028060 h 5921439"/>
                <a:gd name="connsiteX369" fmla="*/ 2023821 w 8702675"/>
                <a:gd name="connsiteY369" fmla="*/ 1836489 h 5921439"/>
                <a:gd name="connsiteX370" fmla="*/ 2421827 w 8702675"/>
                <a:gd name="connsiteY370" fmla="*/ 1787657 h 5921439"/>
                <a:gd name="connsiteX371" fmla="*/ 2624584 w 8702675"/>
                <a:gd name="connsiteY371" fmla="*/ 1772632 h 5921439"/>
                <a:gd name="connsiteX372" fmla="*/ 2831097 w 8702675"/>
                <a:gd name="connsiteY372" fmla="*/ 1765120 h 5921439"/>
                <a:gd name="connsiteX373" fmla="*/ 2823587 w 8702675"/>
                <a:gd name="connsiteY373" fmla="*/ 1765120 h 5921439"/>
                <a:gd name="connsiteX374" fmla="*/ 2913702 w 8702675"/>
                <a:gd name="connsiteY374" fmla="*/ 1753851 h 5921439"/>
                <a:gd name="connsiteX375" fmla="*/ 3000061 w 8702675"/>
                <a:gd name="connsiteY375" fmla="*/ 1738825 h 5921439"/>
                <a:gd name="connsiteX376" fmla="*/ 3090176 w 8702675"/>
                <a:gd name="connsiteY376" fmla="*/ 1716288 h 5921439"/>
                <a:gd name="connsiteX377" fmla="*/ 3176536 w 8702675"/>
                <a:gd name="connsiteY377" fmla="*/ 1689994 h 5921439"/>
                <a:gd name="connsiteX378" fmla="*/ 3259141 w 8702675"/>
                <a:gd name="connsiteY378" fmla="*/ 1659943 h 5921439"/>
                <a:gd name="connsiteX379" fmla="*/ 3341746 w 8702675"/>
                <a:gd name="connsiteY379" fmla="*/ 1622380 h 5921439"/>
                <a:gd name="connsiteX380" fmla="*/ 3416841 w 8702675"/>
                <a:gd name="connsiteY380" fmla="*/ 1577305 h 5921439"/>
                <a:gd name="connsiteX381" fmla="*/ 3450634 w 8702675"/>
                <a:gd name="connsiteY381" fmla="*/ 1551010 h 5921439"/>
                <a:gd name="connsiteX382" fmla="*/ 3488182 w 8702675"/>
                <a:gd name="connsiteY382" fmla="*/ 1528473 h 5921439"/>
                <a:gd name="connsiteX383" fmla="*/ 3521975 w 8702675"/>
                <a:gd name="connsiteY383" fmla="*/ 1498422 h 5921439"/>
                <a:gd name="connsiteX384" fmla="*/ 3552013 w 8702675"/>
                <a:gd name="connsiteY384" fmla="*/ 1472128 h 5921439"/>
                <a:gd name="connsiteX385" fmla="*/ 3608334 w 8702675"/>
                <a:gd name="connsiteY385" fmla="*/ 1408271 h 5921439"/>
                <a:gd name="connsiteX386" fmla="*/ 3638372 w 8702675"/>
                <a:gd name="connsiteY386" fmla="*/ 1374464 h 5921439"/>
                <a:gd name="connsiteX387" fmla="*/ 3664656 w 8702675"/>
                <a:gd name="connsiteY387" fmla="*/ 1340658 h 5921439"/>
                <a:gd name="connsiteX388" fmla="*/ 3709713 w 8702675"/>
                <a:gd name="connsiteY388" fmla="*/ 1269288 h 5921439"/>
                <a:gd name="connsiteX389" fmla="*/ 3751016 w 8702675"/>
                <a:gd name="connsiteY389" fmla="*/ 1194162 h 5921439"/>
                <a:gd name="connsiteX390" fmla="*/ 3770025 w 8702675"/>
                <a:gd name="connsiteY390" fmla="*/ 1151904 h 5921439"/>
                <a:gd name="connsiteX391" fmla="*/ 3793252 w 8702675"/>
                <a:gd name="connsiteY391" fmla="*/ 973323 h 5921439"/>
                <a:gd name="connsiteX392" fmla="*/ 3818136 w 8702675"/>
                <a:gd name="connsiteY392" fmla="*/ 738534 h 5921439"/>
                <a:gd name="connsiteX393" fmla="*/ 3818136 w 8702675"/>
                <a:gd name="connsiteY393" fmla="*/ 697827 h 592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Lst>
              <a:rect l="l" t="t" r="r" b="b"/>
              <a:pathLst>
                <a:path w="8702675" h="5921439">
                  <a:moveTo>
                    <a:pt x="3818136" y="0"/>
                  </a:moveTo>
                  <a:cubicBezTo>
                    <a:pt x="4509266" y="52337"/>
                    <a:pt x="4509266" y="52337"/>
                    <a:pt x="4509266" y="52337"/>
                  </a:cubicBezTo>
                  <a:cubicBezTo>
                    <a:pt x="4513022" y="726903"/>
                    <a:pt x="4513022" y="726903"/>
                    <a:pt x="4513022" y="726903"/>
                  </a:cubicBezTo>
                  <a:cubicBezTo>
                    <a:pt x="4539315" y="953697"/>
                    <a:pt x="4569364" y="1128154"/>
                    <a:pt x="4606925" y="1221197"/>
                  </a:cubicBezTo>
                  <a:lnTo>
                    <a:pt x="4605058" y="1219946"/>
                  </a:lnTo>
                  <a:lnTo>
                    <a:pt x="4621250" y="1246942"/>
                  </a:lnTo>
                  <a:cubicBezTo>
                    <a:pt x="4636269" y="1269480"/>
                    <a:pt x="4647533" y="1288261"/>
                    <a:pt x="4662552" y="1307042"/>
                  </a:cubicBezTo>
                  <a:cubicBezTo>
                    <a:pt x="4670062" y="1318310"/>
                    <a:pt x="4677571" y="1329579"/>
                    <a:pt x="4685081" y="1337091"/>
                  </a:cubicBezTo>
                  <a:cubicBezTo>
                    <a:pt x="4692591" y="1348360"/>
                    <a:pt x="4700100" y="1355872"/>
                    <a:pt x="4711364" y="1367141"/>
                  </a:cubicBezTo>
                  <a:cubicBezTo>
                    <a:pt x="4726383" y="1385922"/>
                    <a:pt x="4741402" y="1400947"/>
                    <a:pt x="4760176" y="1423484"/>
                  </a:cubicBezTo>
                  <a:cubicBezTo>
                    <a:pt x="4760176" y="1423484"/>
                    <a:pt x="4760176" y="1423484"/>
                    <a:pt x="4786460" y="1446021"/>
                  </a:cubicBezTo>
                  <a:cubicBezTo>
                    <a:pt x="4786460" y="1446021"/>
                    <a:pt x="4786460" y="1446021"/>
                    <a:pt x="4816498" y="1472314"/>
                  </a:cubicBezTo>
                  <a:cubicBezTo>
                    <a:pt x="4827762" y="1476071"/>
                    <a:pt x="4835271" y="1483583"/>
                    <a:pt x="4850290" y="1491095"/>
                  </a:cubicBezTo>
                  <a:cubicBezTo>
                    <a:pt x="4857800" y="1498608"/>
                    <a:pt x="4869064" y="1506120"/>
                    <a:pt x="4880329" y="1513633"/>
                  </a:cubicBezTo>
                  <a:cubicBezTo>
                    <a:pt x="4884083" y="1517389"/>
                    <a:pt x="4891593" y="1521145"/>
                    <a:pt x="4899102" y="1524901"/>
                  </a:cubicBezTo>
                  <a:cubicBezTo>
                    <a:pt x="4899102" y="1524901"/>
                    <a:pt x="4902857" y="1524901"/>
                    <a:pt x="4902857" y="1524901"/>
                  </a:cubicBezTo>
                  <a:cubicBezTo>
                    <a:pt x="4914121" y="1536170"/>
                    <a:pt x="4929140" y="1543682"/>
                    <a:pt x="4940405" y="1551194"/>
                  </a:cubicBezTo>
                  <a:cubicBezTo>
                    <a:pt x="4955424" y="1558707"/>
                    <a:pt x="4974198" y="1569975"/>
                    <a:pt x="4985462" y="1577488"/>
                  </a:cubicBezTo>
                  <a:cubicBezTo>
                    <a:pt x="5015500" y="1600025"/>
                    <a:pt x="5038028" y="1622562"/>
                    <a:pt x="5064312" y="1645099"/>
                  </a:cubicBezTo>
                  <a:cubicBezTo>
                    <a:pt x="5064312" y="1645099"/>
                    <a:pt x="5064312" y="1645099"/>
                    <a:pt x="5064312" y="1648856"/>
                  </a:cubicBezTo>
                  <a:cubicBezTo>
                    <a:pt x="5101859" y="1678905"/>
                    <a:pt x="5131898" y="1716467"/>
                    <a:pt x="5158181" y="1750273"/>
                  </a:cubicBezTo>
                  <a:cubicBezTo>
                    <a:pt x="5161936" y="1754029"/>
                    <a:pt x="5161936" y="1754029"/>
                    <a:pt x="5161936" y="1754029"/>
                  </a:cubicBezTo>
                  <a:cubicBezTo>
                    <a:pt x="5184464" y="1787835"/>
                    <a:pt x="5203238" y="1817885"/>
                    <a:pt x="5222012" y="1847934"/>
                  </a:cubicBezTo>
                  <a:cubicBezTo>
                    <a:pt x="5237031" y="1870471"/>
                    <a:pt x="5252050" y="1896765"/>
                    <a:pt x="5267069" y="1919302"/>
                  </a:cubicBezTo>
                  <a:cubicBezTo>
                    <a:pt x="5297107" y="1975645"/>
                    <a:pt x="5319636" y="2039500"/>
                    <a:pt x="5334655" y="2099599"/>
                  </a:cubicBezTo>
                  <a:cubicBezTo>
                    <a:pt x="5342164" y="2133405"/>
                    <a:pt x="5345919" y="2163455"/>
                    <a:pt x="5353428" y="2197260"/>
                  </a:cubicBezTo>
                  <a:cubicBezTo>
                    <a:pt x="5360938" y="2231066"/>
                    <a:pt x="5364693" y="2261116"/>
                    <a:pt x="5364693" y="2291166"/>
                  </a:cubicBezTo>
                  <a:cubicBezTo>
                    <a:pt x="5368447" y="2324971"/>
                    <a:pt x="5368447" y="2358777"/>
                    <a:pt x="5368447" y="2388827"/>
                  </a:cubicBezTo>
                  <a:cubicBezTo>
                    <a:pt x="5368447" y="2418876"/>
                    <a:pt x="5368447" y="2452682"/>
                    <a:pt x="5364693" y="2482732"/>
                  </a:cubicBezTo>
                  <a:cubicBezTo>
                    <a:pt x="5360938" y="2546587"/>
                    <a:pt x="5349674" y="2602930"/>
                    <a:pt x="5345919" y="2663029"/>
                  </a:cubicBezTo>
                  <a:cubicBezTo>
                    <a:pt x="5342164" y="2719372"/>
                    <a:pt x="5345919" y="2771959"/>
                    <a:pt x="5357183" y="2820789"/>
                  </a:cubicBezTo>
                  <a:cubicBezTo>
                    <a:pt x="5368447" y="2873376"/>
                    <a:pt x="5394731" y="2914694"/>
                    <a:pt x="5417259" y="2952256"/>
                  </a:cubicBezTo>
                  <a:cubicBezTo>
                    <a:pt x="5421014" y="2963525"/>
                    <a:pt x="5428524" y="2971037"/>
                    <a:pt x="5436033" y="2978549"/>
                  </a:cubicBezTo>
                  <a:cubicBezTo>
                    <a:pt x="5443543" y="2989818"/>
                    <a:pt x="5447297" y="2997330"/>
                    <a:pt x="5454807" y="3004843"/>
                  </a:cubicBezTo>
                  <a:cubicBezTo>
                    <a:pt x="5466071" y="3019868"/>
                    <a:pt x="5481090" y="3038649"/>
                    <a:pt x="5492355" y="3049917"/>
                  </a:cubicBezTo>
                  <a:cubicBezTo>
                    <a:pt x="5514883" y="3079967"/>
                    <a:pt x="5541166" y="3102504"/>
                    <a:pt x="5563695" y="3121285"/>
                  </a:cubicBezTo>
                  <a:cubicBezTo>
                    <a:pt x="5582469" y="3140066"/>
                    <a:pt x="5597488" y="3151335"/>
                    <a:pt x="5608752" y="3162603"/>
                  </a:cubicBezTo>
                  <a:cubicBezTo>
                    <a:pt x="5620016" y="3170115"/>
                    <a:pt x="5623771" y="3177628"/>
                    <a:pt x="5623771" y="3177628"/>
                  </a:cubicBezTo>
                  <a:cubicBezTo>
                    <a:pt x="5623771" y="3177628"/>
                    <a:pt x="5616262" y="3170115"/>
                    <a:pt x="5608752" y="3166359"/>
                  </a:cubicBezTo>
                  <a:cubicBezTo>
                    <a:pt x="5593733" y="3155091"/>
                    <a:pt x="5578714" y="3143822"/>
                    <a:pt x="5556185" y="3125041"/>
                  </a:cubicBezTo>
                  <a:cubicBezTo>
                    <a:pt x="5537412" y="3110016"/>
                    <a:pt x="5507374" y="3091235"/>
                    <a:pt x="5481090" y="3064942"/>
                  </a:cubicBezTo>
                  <a:cubicBezTo>
                    <a:pt x="5466071" y="3049917"/>
                    <a:pt x="5451052" y="3038649"/>
                    <a:pt x="5439788" y="3019868"/>
                  </a:cubicBezTo>
                  <a:cubicBezTo>
                    <a:pt x="5432278" y="3012355"/>
                    <a:pt x="5421014" y="3004843"/>
                    <a:pt x="5417259" y="2997330"/>
                  </a:cubicBezTo>
                  <a:cubicBezTo>
                    <a:pt x="5409750" y="2986062"/>
                    <a:pt x="5402240" y="2974793"/>
                    <a:pt x="5394731" y="2971037"/>
                  </a:cubicBezTo>
                  <a:cubicBezTo>
                    <a:pt x="5364693" y="2929719"/>
                    <a:pt x="5338409" y="2884644"/>
                    <a:pt x="5319636" y="2832058"/>
                  </a:cubicBezTo>
                  <a:cubicBezTo>
                    <a:pt x="5297107" y="2779471"/>
                    <a:pt x="5293352" y="2723128"/>
                    <a:pt x="5289597" y="2659273"/>
                  </a:cubicBezTo>
                  <a:cubicBezTo>
                    <a:pt x="5289597" y="2602930"/>
                    <a:pt x="5297107" y="2539075"/>
                    <a:pt x="5293352" y="2482732"/>
                  </a:cubicBezTo>
                  <a:cubicBezTo>
                    <a:pt x="5293352" y="2452682"/>
                    <a:pt x="5289597" y="2422632"/>
                    <a:pt x="5289597" y="2392583"/>
                  </a:cubicBezTo>
                  <a:cubicBezTo>
                    <a:pt x="5285843" y="2358777"/>
                    <a:pt x="5282088" y="2332484"/>
                    <a:pt x="5274578" y="2302434"/>
                  </a:cubicBezTo>
                  <a:cubicBezTo>
                    <a:pt x="5270824" y="2242335"/>
                    <a:pt x="5252050" y="2185992"/>
                    <a:pt x="5233276" y="2133405"/>
                  </a:cubicBezTo>
                  <a:cubicBezTo>
                    <a:pt x="5218257" y="2077062"/>
                    <a:pt x="5191974" y="2024476"/>
                    <a:pt x="5161936" y="1983157"/>
                  </a:cubicBezTo>
                  <a:cubicBezTo>
                    <a:pt x="5105614" y="1893009"/>
                    <a:pt x="5030519" y="1825397"/>
                    <a:pt x="4959179" y="1784079"/>
                  </a:cubicBezTo>
                  <a:cubicBezTo>
                    <a:pt x="4902857" y="1750273"/>
                    <a:pt x="4850290" y="1731492"/>
                    <a:pt x="4808988" y="1720223"/>
                  </a:cubicBezTo>
                  <a:cubicBezTo>
                    <a:pt x="4820252" y="1746517"/>
                    <a:pt x="4831517" y="1772810"/>
                    <a:pt x="4846536" y="1802860"/>
                  </a:cubicBezTo>
                  <a:cubicBezTo>
                    <a:pt x="4880329" y="1885496"/>
                    <a:pt x="4910367" y="1968132"/>
                    <a:pt x="4936650" y="2062037"/>
                  </a:cubicBezTo>
                  <a:cubicBezTo>
                    <a:pt x="4951669" y="2107112"/>
                    <a:pt x="4962933" y="2152186"/>
                    <a:pt x="4974198" y="2204773"/>
                  </a:cubicBezTo>
                  <a:cubicBezTo>
                    <a:pt x="4977952" y="2212285"/>
                    <a:pt x="4977952" y="2227310"/>
                    <a:pt x="4977952" y="2242335"/>
                  </a:cubicBezTo>
                  <a:cubicBezTo>
                    <a:pt x="4977952" y="2242335"/>
                    <a:pt x="4977952" y="2242335"/>
                    <a:pt x="4977952" y="2246091"/>
                  </a:cubicBezTo>
                  <a:cubicBezTo>
                    <a:pt x="4977952" y="2246091"/>
                    <a:pt x="4981707" y="2261116"/>
                    <a:pt x="4981707" y="2253604"/>
                  </a:cubicBezTo>
                  <a:cubicBezTo>
                    <a:pt x="4981707" y="2253604"/>
                    <a:pt x="4981707" y="2253604"/>
                    <a:pt x="4981707" y="2261116"/>
                  </a:cubicBezTo>
                  <a:cubicBezTo>
                    <a:pt x="4981707" y="2261116"/>
                    <a:pt x="4981707" y="2261116"/>
                    <a:pt x="4981707" y="2264872"/>
                  </a:cubicBezTo>
                  <a:cubicBezTo>
                    <a:pt x="4981707" y="2264872"/>
                    <a:pt x="4981707" y="2264872"/>
                    <a:pt x="4985462" y="2283653"/>
                  </a:cubicBezTo>
                  <a:cubicBezTo>
                    <a:pt x="4985462" y="2309946"/>
                    <a:pt x="4989217" y="2332484"/>
                    <a:pt x="4992971" y="2355021"/>
                  </a:cubicBezTo>
                  <a:cubicBezTo>
                    <a:pt x="5007990" y="2535318"/>
                    <a:pt x="5030519" y="2730640"/>
                    <a:pt x="5064312" y="2925963"/>
                  </a:cubicBezTo>
                  <a:cubicBezTo>
                    <a:pt x="5098105" y="3125041"/>
                    <a:pt x="5139407" y="3327876"/>
                    <a:pt x="5203238" y="3523198"/>
                  </a:cubicBezTo>
                  <a:cubicBezTo>
                    <a:pt x="5233276" y="3624616"/>
                    <a:pt x="5270824" y="3722277"/>
                    <a:pt x="5315881" y="3812426"/>
                  </a:cubicBezTo>
                  <a:lnTo>
                    <a:pt x="5379803" y="3930481"/>
                  </a:lnTo>
                  <a:lnTo>
                    <a:pt x="5403512" y="3940027"/>
                  </a:lnTo>
                  <a:cubicBezTo>
                    <a:pt x="5419479" y="3946135"/>
                    <a:pt x="5438263" y="3952712"/>
                    <a:pt x="5458926" y="3958350"/>
                  </a:cubicBezTo>
                  <a:cubicBezTo>
                    <a:pt x="5541577" y="3984661"/>
                    <a:pt x="5654283" y="4007213"/>
                    <a:pt x="5770746" y="4007213"/>
                  </a:cubicBezTo>
                  <a:cubicBezTo>
                    <a:pt x="5797044" y="4007213"/>
                    <a:pt x="5827099" y="4007213"/>
                    <a:pt x="5857154" y="4003454"/>
                  </a:cubicBezTo>
                  <a:cubicBezTo>
                    <a:pt x="5872182" y="3999695"/>
                    <a:pt x="5883452" y="3995937"/>
                    <a:pt x="5898480" y="3995937"/>
                  </a:cubicBezTo>
                  <a:cubicBezTo>
                    <a:pt x="5913507" y="3995937"/>
                    <a:pt x="5924778" y="3988419"/>
                    <a:pt x="5939805" y="3988419"/>
                  </a:cubicBezTo>
                  <a:cubicBezTo>
                    <a:pt x="5951076" y="3984661"/>
                    <a:pt x="5966104" y="3980902"/>
                    <a:pt x="5977374" y="3980902"/>
                  </a:cubicBezTo>
                  <a:cubicBezTo>
                    <a:pt x="5992402" y="3973385"/>
                    <a:pt x="6003672" y="3969626"/>
                    <a:pt x="6014943" y="3965868"/>
                  </a:cubicBezTo>
                  <a:cubicBezTo>
                    <a:pt x="6029970" y="3962109"/>
                    <a:pt x="6041241" y="3958350"/>
                    <a:pt x="6048755" y="3950833"/>
                  </a:cubicBezTo>
                  <a:cubicBezTo>
                    <a:pt x="6060025" y="3950833"/>
                    <a:pt x="6071296" y="3943316"/>
                    <a:pt x="6082567" y="3939557"/>
                  </a:cubicBezTo>
                  <a:cubicBezTo>
                    <a:pt x="6105108" y="3932040"/>
                    <a:pt x="6120135" y="3920764"/>
                    <a:pt x="6135163" y="3913247"/>
                  </a:cubicBezTo>
                  <a:cubicBezTo>
                    <a:pt x="6150190" y="3901971"/>
                    <a:pt x="6165218" y="3894453"/>
                    <a:pt x="6176488" y="3886936"/>
                  </a:cubicBezTo>
                  <a:cubicBezTo>
                    <a:pt x="6199030" y="3871901"/>
                    <a:pt x="6210300" y="3864384"/>
                    <a:pt x="6210300" y="3864384"/>
                  </a:cubicBezTo>
                  <a:cubicBezTo>
                    <a:pt x="6210300" y="3864384"/>
                    <a:pt x="6202786" y="3871901"/>
                    <a:pt x="6180245" y="3894453"/>
                  </a:cubicBezTo>
                  <a:cubicBezTo>
                    <a:pt x="6172731" y="3901971"/>
                    <a:pt x="6161461" y="3913247"/>
                    <a:pt x="6146433" y="3924522"/>
                  </a:cubicBezTo>
                  <a:cubicBezTo>
                    <a:pt x="6131406" y="3935798"/>
                    <a:pt x="6112622" y="3950833"/>
                    <a:pt x="6093837" y="3962109"/>
                  </a:cubicBezTo>
                  <a:cubicBezTo>
                    <a:pt x="6082567" y="3969626"/>
                    <a:pt x="6075053" y="3977144"/>
                    <a:pt x="6063782" y="3984661"/>
                  </a:cubicBezTo>
                  <a:cubicBezTo>
                    <a:pt x="6056268" y="3988419"/>
                    <a:pt x="6041241" y="3995937"/>
                    <a:pt x="6029970" y="4003454"/>
                  </a:cubicBezTo>
                  <a:cubicBezTo>
                    <a:pt x="6018700" y="4010971"/>
                    <a:pt x="6007429" y="4014730"/>
                    <a:pt x="5996158" y="4022247"/>
                  </a:cubicBezTo>
                  <a:cubicBezTo>
                    <a:pt x="5981131" y="4029765"/>
                    <a:pt x="5969860" y="4037282"/>
                    <a:pt x="5958590" y="4041041"/>
                  </a:cubicBezTo>
                  <a:cubicBezTo>
                    <a:pt x="5943562" y="4044799"/>
                    <a:pt x="5928535" y="4048558"/>
                    <a:pt x="5917264" y="4056075"/>
                  </a:cubicBezTo>
                  <a:cubicBezTo>
                    <a:pt x="5898480" y="4059834"/>
                    <a:pt x="5887209" y="4067351"/>
                    <a:pt x="5868425" y="4071110"/>
                  </a:cubicBezTo>
                  <a:cubicBezTo>
                    <a:pt x="5842127" y="4082386"/>
                    <a:pt x="5812072" y="4086144"/>
                    <a:pt x="5778260" y="4093662"/>
                  </a:cubicBezTo>
                  <a:cubicBezTo>
                    <a:pt x="5716272" y="4106817"/>
                    <a:pt x="5653344" y="4112455"/>
                    <a:pt x="5593704" y="4113394"/>
                  </a:cubicBezTo>
                  <a:lnTo>
                    <a:pt x="5515826" y="4111808"/>
                  </a:lnTo>
                  <a:lnTo>
                    <a:pt x="5579653" y="4172551"/>
                  </a:lnTo>
                  <a:cubicBezTo>
                    <a:pt x="5617201" y="4202131"/>
                    <a:pt x="5657564" y="4227485"/>
                    <a:pt x="5702621" y="4248144"/>
                  </a:cubicBezTo>
                  <a:cubicBezTo>
                    <a:pt x="5788981" y="4285706"/>
                    <a:pt x="5886604" y="4300731"/>
                    <a:pt x="5984228" y="4300731"/>
                  </a:cubicBezTo>
                  <a:cubicBezTo>
                    <a:pt x="6085607" y="4296975"/>
                    <a:pt x="6186985" y="4281950"/>
                    <a:pt x="6288364" y="4263169"/>
                  </a:cubicBezTo>
                  <a:cubicBezTo>
                    <a:pt x="6389742" y="4240632"/>
                    <a:pt x="6487366" y="4214339"/>
                    <a:pt x="6592499" y="4199314"/>
                  </a:cubicBezTo>
                  <a:cubicBezTo>
                    <a:pt x="6690123" y="4173021"/>
                    <a:pt x="6791502" y="4157996"/>
                    <a:pt x="6889125" y="4146727"/>
                  </a:cubicBezTo>
                  <a:cubicBezTo>
                    <a:pt x="6986749" y="4127946"/>
                    <a:pt x="7084373" y="4120434"/>
                    <a:pt x="7178242" y="4112921"/>
                  </a:cubicBezTo>
                  <a:cubicBezTo>
                    <a:pt x="7365980" y="4097897"/>
                    <a:pt x="7546209" y="4097897"/>
                    <a:pt x="7707663" y="4109165"/>
                  </a:cubicBezTo>
                  <a:cubicBezTo>
                    <a:pt x="7872873" y="4124190"/>
                    <a:pt x="8023063" y="4150483"/>
                    <a:pt x="8150725" y="4184289"/>
                  </a:cubicBezTo>
                  <a:cubicBezTo>
                    <a:pt x="8214556" y="4203070"/>
                    <a:pt x="8270877" y="4225607"/>
                    <a:pt x="8327199" y="4248144"/>
                  </a:cubicBezTo>
                  <a:cubicBezTo>
                    <a:pt x="8379765" y="4270682"/>
                    <a:pt x="8428577" y="4296975"/>
                    <a:pt x="8469880" y="4319512"/>
                  </a:cubicBezTo>
                  <a:cubicBezTo>
                    <a:pt x="8511182" y="4342049"/>
                    <a:pt x="8544975" y="4368343"/>
                    <a:pt x="8575013" y="4390880"/>
                  </a:cubicBezTo>
                  <a:cubicBezTo>
                    <a:pt x="8605051" y="4409661"/>
                    <a:pt x="8631335" y="4432198"/>
                    <a:pt x="8646353" y="4447223"/>
                  </a:cubicBezTo>
                  <a:cubicBezTo>
                    <a:pt x="8683901" y="4484785"/>
                    <a:pt x="8702675" y="4507322"/>
                    <a:pt x="8702675" y="4507322"/>
                  </a:cubicBezTo>
                  <a:cubicBezTo>
                    <a:pt x="8702675" y="4507322"/>
                    <a:pt x="8680147" y="4484785"/>
                    <a:pt x="8646353" y="4450979"/>
                  </a:cubicBezTo>
                  <a:cubicBezTo>
                    <a:pt x="8627580" y="4435954"/>
                    <a:pt x="8601297" y="4417173"/>
                    <a:pt x="8571259" y="4394636"/>
                  </a:cubicBezTo>
                  <a:cubicBezTo>
                    <a:pt x="8537465" y="4372099"/>
                    <a:pt x="8503673" y="4353318"/>
                    <a:pt x="8462371" y="4330781"/>
                  </a:cubicBezTo>
                  <a:cubicBezTo>
                    <a:pt x="8421068" y="4308244"/>
                    <a:pt x="8372256" y="4289463"/>
                    <a:pt x="8315935" y="4270682"/>
                  </a:cubicBezTo>
                  <a:cubicBezTo>
                    <a:pt x="8267123" y="4248144"/>
                    <a:pt x="8207047" y="4229363"/>
                    <a:pt x="8143215" y="4214339"/>
                  </a:cubicBezTo>
                  <a:cubicBezTo>
                    <a:pt x="8015554" y="4184289"/>
                    <a:pt x="7869118" y="4165508"/>
                    <a:pt x="7707663" y="4157996"/>
                  </a:cubicBezTo>
                  <a:cubicBezTo>
                    <a:pt x="7546209" y="4154240"/>
                    <a:pt x="7369735" y="4165508"/>
                    <a:pt x="7185751" y="4188045"/>
                  </a:cubicBezTo>
                  <a:cubicBezTo>
                    <a:pt x="7095637" y="4199314"/>
                    <a:pt x="7001768" y="4214339"/>
                    <a:pt x="6904145" y="4233120"/>
                  </a:cubicBezTo>
                  <a:cubicBezTo>
                    <a:pt x="6810275" y="4251901"/>
                    <a:pt x="6712652" y="4274438"/>
                    <a:pt x="6615028" y="4296975"/>
                  </a:cubicBezTo>
                  <a:cubicBezTo>
                    <a:pt x="6419780" y="4345806"/>
                    <a:pt x="6220778" y="4420930"/>
                    <a:pt x="5991738" y="4435954"/>
                  </a:cubicBezTo>
                  <a:cubicBezTo>
                    <a:pt x="5879095" y="4443467"/>
                    <a:pt x="5758943" y="4432198"/>
                    <a:pt x="5642545" y="4387124"/>
                  </a:cubicBezTo>
                  <a:cubicBezTo>
                    <a:pt x="5529902" y="4345806"/>
                    <a:pt x="5428524" y="4270682"/>
                    <a:pt x="5349674" y="4184289"/>
                  </a:cubicBezTo>
                  <a:cubicBezTo>
                    <a:pt x="5270824" y="4097897"/>
                    <a:pt x="5203238" y="4000235"/>
                    <a:pt x="5150671" y="3898818"/>
                  </a:cubicBezTo>
                  <a:cubicBezTo>
                    <a:pt x="5094350" y="3801157"/>
                    <a:pt x="5049293" y="3695983"/>
                    <a:pt x="5007990" y="3590810"/>
                  </a:cubicBezTo>
                  <a:cubicBezTo>
                    <a:pt x="4970443" y="3489393"/>
                    <a:pt x="4936650" y="3380463"/>
                    <a:pt x="4906612" y="3275289"/>
                  </a:cubicBezTo>
                  <a:cubicBezTo>
                    <a:pt x="4899102" y="3297826"/>
                    <a:pt x="4891593" y="3316607"/>
                    <a:pt x="4880329" y="3339144"/>
                  </a:cubicBezTo>
                  <a:cubicBezTo>
                    <a:pt x="4876574" y="3354169"/>
                    <a:pt x="4865310" y="3369194"/>
                    <a:pt x="4857800" y="3384219"/>
                  </a:cubicBezTo>
                  <a:cubicBezTo>
                    <a:pt x="4854045" y="3395487"/>
                    <a:pt x="4846536" y="3410512"/>
                    <a:pt x="4835271" y="3421781"/>
                  </a:cubicBezTo>
                  <a:cubicBezTo>
                    <a:pt x="4831517" y="3433049"/>
                    <a:pt x="4824007" y="3444318"/>
                    <a:pt x="4812743" y="3459343"/>
                  </a:cubicBezTo>
                  <a:cubicBezTo>
                    <a:pt x="4808988" y="3466855"/>
                    <a:pt x="4797724" y="3481880"/>
                    <a:pt x="4790214" y="3489393"/>
                  </a:cubicBezTo>
                  <a:cubicBezTo>
                    <a:pt x="4782705" y="3500661"/>
                    <a:pt x="4775195" y="3511930"/>
                    <a:pt x="4763931" y="3519442"/>
                  </a:cubicBezTo>
                  <a:cubicBezTo>
                    <a:pt x="4760176" y="3530711"/>
                    <a:pt x="4748912" y="3538223"/>
                    <a:pt x="4741402" y="3549492"/>
                  </a:cubicBezTo>
                  <a:cubicBezTo>
                    <a:pt x="4726383" y="3564517"/>
                    <a:pt x="4711364" y="3579541"/>
                    <a:pt x="4696345" y="3590810"/>
                  </a:cubicBezTo>
                  <a:cubicBezTo>
                    <a:pt x="4685081" y="3605835"/>
                    <a:pt x="4670062" y="3613347"/>
                    <a:pt x="4662552" y="3624616"/>
                  </a:cubicBezTo>
                  <a:cubicBezTo>
                    <a:pt x="4640024" y="3635884"/>
                    <a:pt x="4628760" y="3647153"/>
                    <a:pt x="4628760" y="3647153"/>
                  </a:cubicBezTo>
                  <a:cubicBezTo>
                    <a:pt x="4628760" y="3647153"/>
                    <a:pt x="4640024" y="3635884"/>
                    <a:pt x="4655043" y="3617103"/>
                  </a:cubicBezTo>
                  <a:cubicBezTo>
                    <a:pt x="4662552" y="3609591"/>
                    <a:pt x="4673817" y="3594566"/>
                    <a:pt x="4685081" y="3583297"/>
                  </a:cubicBezTo>
                  <a:cubicBezTo>
                    <a:pt x="4696345" y="3564517"/>
                    <a:pt x="4711364" y="3549492"/>
                    <a:pt x="4718874" y="3530711"/>
                  </a:cubicBezTo>
                  <a:cubicBezTo>
                    <a:pt x="4726383" y="3519442"/>
                    <a:pt x="4733893" y="3511930"/>
                    <a:pt x="4737648" y="3500661"/>
                  </a:cubicBezTo>
                  <a:cubicBezTo>
                    <a:pt x="4745157" y="3489393"/>
                    <a:pt x="4748912" y="3481880"/>
                    <a:pt x="4756421" y="3466855"/>
                  </a:cubicBezTo>
                  <a:cubicBezTo>
                    <a:pt x="4760176" y="3459343"/>
                    <a:pt x="4767686" y="3444318"/>
                    <a:pt x="4771440" y="3436806"/>
                  </a:cubicBezTo>
                  <a:cubicBezTo>
                    <a:pt x="4778950" y="3421781"/>
                    <a:pt x="4782705" y="3410512"/>
                    <a:pt x="4786460" y="3395487"/>
                  </a:cubicBezTo>
                  <a:cubicBezTo>
                    <a:pt x="4793969" y="3384219"/>
                    <a:pt x="4797724" y="3369194"/>
                    <a:pt x="4801479" y="3357925"/>
                  </a:cubicBezTo>
                  <a:cubicBezTo>
                    <a:pt x="4808988" y="3342901"/>
                    <a:pt x="4808988" y="3331632"/>
                    <a:pt x="4812743" y="3316607"/>
                  </a:cubicBezTo>
                  <a:cubicBezTo>
                    <a:pt x="4820252" y="3290314"/>
                    <a:pt x="4827762" y="3260264"/>
                    <a:pt x="4831517" y="3233971"/>
                  </a:cubicBezTo>
                  <a:cubicBezTo>
                    <a:pt x="4842781" y="3143822"/>
                    <a:pt x="4842781" y="3057430"/>
                    <a:pt x="4835271" y="2982306"/>
                  </a:cubicBezTo>
                  <a:cubicBezTo>
                    <a:pt x="4831517" y="2978549"/>
                    <a:pt x="4831517" y="2974793"/>
                    <a:pt x="4831517" y="2971037"/>
                  </a:cubicBezTo>
                  <a:cubicBezTo>
                    <a:pt x="4786460" y="2771959"/>
                    <a:pt x="4756421" y="2572880"/>
                    <a:pt x="4726383" y="2385070"/>
                  </a:cubicBezTo>
                  <a:cubicBezTo>
                    <a:pt x="4722629" y="2358777"/>
                    <a:pt x="4718874" y="2336240"/>
                    <a:pt x="4715119" y="2313703"/>
                  </a:cubicBezTo>
                  <a:cubicBezTo>
                    <a:pt x="4715119" y="2313703"/>
                    <a:pt x="4715119" y="2313703"/>
                    <a:pt x="4711364" y="2298678"/>
                  </a:cubicBezTo>
                  <a:cubicBezTo>
                    <a:pt x="4711364" y="2298678"/>
                    <a:pt x="4711364" y="2298678"/>
                    <a:pt x="4711364" y="2291166"/>
                  </a:cubicBezTo>
                  <a:lnTo>
                    <a:pt x="4711364" y="2290226"/>
                  </a:lnTo>
                  <a:lnTo>
                    <a:pt x="4711364" y="2287409"/>
                  </a:lnTo>
                  <a:cubicBezTo>
                    <a:pt x="4711364" y="2287409"/>
                    <a:pt x="4711364" y="2287409"/>
                    <a:pt x="4707610" y="2261116"/>
                  </a:cubicBezTo>
                  <a:cubicBezTo>
                    <a:pt x="4696345" y="2223554"/>
                    <a:pt x="4685081" y="2185992"/>
                    <a:pt x="4670062" y="2144674"/>
                  </a:cubicBezTo>
                  <a:cubicBezTo>
                    <a:pt x="4643779" y="2065794"/>
                    <a:pt x="4613741" y="1994426"/>
                    <a:pt x="4579948" y="1926814"/>
                  </a:cubicBezTo>
                  <a:cubicBezTo>
                    <a:pt x="4512362" y="1795347"/>
                    <a:pt x="4437267" y="1675149"/>
                    <a:pt x="4358417" y="1585000"/>
                  </a:cubicBezTo>
                  <a:cubicBezTo>
                    <a:pt x="4338704" y="1561524"/>
                    <a:pt x="4319227" y="1539456"/>
                    <a:pt x="4300042" y="1518739"/>
                  </a:cubicBezTo>
                  <a:lnTo>
                    <a:pt x="4259049" y="1476625"/>
                  </a:lnTo>
                  <a:lnTo>
                    <a:pt x="4261888" y="1536266"/>
                  </a:lnTo>
                  <a:cubicBezTo>
                    <a:pt x="4265643" y="1615144"/>
                    <a:pt x="4265643" y="1615144"/>
                    <a:pt x="4265643" y="1615144"/>
                  </a:cubicBezTo>
                  <a:cubicBezTo>
                    <a:pt x="4265643" y="1645193"/>
                    <a:pt x="4265643" y="1671486"/>
                    <a:pt x="4269398" y="1697778"/>
                  </a:cubicBezTo>
                  <a:cubicBezTo>
                    <a:pt x="4276908" y="1776656"/>
                    <a:pt x="4276908" y="1776656"/>
                    <a:pt x="4276908" y="1776656"/>
                  </a:cubicBezTo>
                  <a:cubicBezTo>
                    <a:pt x="4288174" y="1938168"/>
                    <a:pt x="4288174" y="1938168"/>
                    <a:pt x="4288174" y="1938168"/>
                  </a:cubicBezTo>
                  <a:cubicBezTo>
                    <a:pt x="4291929" y="1964461"/>
                    <a:pt x="4299439" y="1990754"/>
                    <a:pt x="4303194" y="2017046"/>
                  </a:cubicBezTo>
                  <a:cubicBezTo>
                    <a:pt x="4314459" y="2095924"/>
                    <a:pt x="4314459" y="2095924"/>
                    <a:pt x="4314459" y="2095924"/>
                  </a:cubicBezTo>
                  <a:cubicBezTo>
                    <a:pt x="4336989" y="2257437"/>
                    <a:pt x="4336989" y="2257437"/>
                    <a:pt x="4336989" y="2257437"/>
                  </a:cubicBezTo>
                  <a:cubicBezTo>
                    <a:pt x="4336989" y="2249924"/>
                    <a:pt x="4336989" y="2249924"/>
                    <a:pt x="4336989" y="2249924"/>
                  </a:cubicBezTo>
                  <a:cubicBezTo>
                    <a:pt x="4344499" y="2272461"/>
                    <a:pt x="4348254" y="2294997"/>
                    <a:pt x="4355764" y="2317534"/>
                  </a:cubicBezTo>
                  <a:cubicBezTo>
                    <a:pt x="4359519" y="2343827"/>
                    <a:pt x="4359519" y="2366363"/>
                    <a:pt x="4367030" y="2388900"/>
                  </a:cubicBezTo>
                  <a:cubicBezTo>
                    <a:pt x="4370785" y="2415192"/>
                    <a:pt x="4378295" y="2437729"/>
                    <a:pt x="4382050" y="2460266"/>
                  </a:cubicBezTo>
                  <a:cubicBezTo>
                    <a:pt x="4389560" y="2527875"/>
                    <a:pt x="4389560" y="2527875"/>
                    <a:pt x="4389560" y="2527875"/>
                  </a:cubicBezTo>
                  <a:cubicBezTo>
                    <a:pt x="4393315" y="2550412"/>
                    <a:pt x="4397070" y="2572948"/>
                    <a:pt x="4397070" y="2595485"/>
                  </a:cubicBezTo>
                  <a:cubicBezTo>
                    <a:pt x="4404580" y="2666851"/>
                    <a:pt x="4404580" y="2666851"/>
                    <a:pt x="4404580" y="2666851"/>
                  </a:cubicBezTo>
                  <a:cubicBezTo>
                    <a:pt x="4412090" y="2734460"/>
                    <a:pt x="4412090" y="2734460"/>
                    <a:pt x="4412090" y="2734460"/>
                  </a:cubicBezTo>
                  <a:cubicBezTo>
                    <a:pt x="4412090" y="2805826"/>
                    <a:pt x="4412090" y="2805826"/>
                    <a:pt x="4412090" y="2805826"/>
                  </a:cubicBezTo>
                  <a:cubicBezTo>
                    <a:pt x="4415845" y="2877192"/>
                    <a:pt x="4415845" y="2877192"/>
                    <a:pt x="4415845" y="2877192"/>
                  </a:cubicBezTo>
                  <a:cubicBezTo>
                    <a:pt x="4419600" y="2899729"/>
                    <a:pt x="4419600" y="2922265"/>
                    <a:pt x="4419600" y="2944801"/>
                  </a:cubicBezTo>
                  <a:cubicBezTo>
                    <a:pt x="4415845" y="3080021"/>
                    <a:pt x="4415845" y="3080021"/>
                    <a:pt x="4415845" y="3080021"/>
                  </a:cubicBezTo>
                  <a:cubicBezTo>
                    <a:pt x="4415845" y="3102557"/>
                    <a:pt x="4415845" y="3125094"/>
                    <a:pt x="4412090" y="3151387"/>
                  </a:cubicBezTo>
                  <a:cubicBezTo>
                    <a:pt x="4408335" y="3222752"/>
                    <a:pt x="4408335" y="3222752"/>
                    <a:pt x="4408335" y="3222752"/>
                  </a:cubicBezTo>
                  <a:cubicBezTo>
                    <a:pt x="4397070" y="3357972"/>
                    <a:pt x="4397070" y="3357972"/>
                    <a:pt x="4397070" y="3357972"/>
                  </a:cubicBezTo>
                  <a:cubicBezTo>
                    <a:pt x="4393315" y="3222752"/>
                    <a:pt x="4393315" y="3222752"/>
                    <a:pt x="4393315" y="3222752"/>
                  </a:cubicBezTo>
                  <a:cubicBezTo>
                    <a:pt x="4389560" y="3151387"/>
                    <a:pt x="4389560" y="3151387"/>
                    <a:pt x="4389560" y="3151387"/>
                  </a:cubicBezTo>
                  <a:cubicBezTo>
                    <a:pt x="4389560" y="3128850"/>
                    <a:pt x="4385805" y="3106314"/>
                    <a:pt x="4385805" y="3083777"/>
                  </a:cubicBezTo>
                  <a:cubicBezTo>
                    <a:pt x="4374540" y="2948557"/>
                    <a:pt x="4374540" y="2948557"/>
                    <a:pt x="4374540" y="2948557"/>
                  </a:cubicBezTo>
                  <a:cubicBezTo>
                    <a:pt x="4370785" y="2926021"/>
                    <a:pt x="4367030" y="2903485"/>
                    <a:pt x="4363275" y="2880948"/>
                  </a:cubicBezTo>
                  <a:cubicBezTo>
                    <a:pt x="4355764" y="2809582"/>
                    <a:pt x="4355764" y="2809582"/>
                    <a:pt x="4355764" y="2809582"/>
                  </a:cubicBezTo>
                  <a:cubicBezTo>
                    <a:pt x="4344499" y="2745728"/>
                    <a:pt x="4344499" y="2745728"/>
                    <a:pt x="4344499" y="2745728"/>
                  </a:cubicBezTo>
                  <a:cubicBezTo>
                    <a:pt x="4333234" y="2678119"/>
                    <a:pt x="4333234" y="2678119"/>
                    <a:pt x="4333234" y="2678119"/>
                  </a:cubicBezTo>
                  <a:cubicBezTo>
                    <a:pt x="4314459" y="2610509"/>
                    <a:pt x="4314459" y="2610509"/>
                    <a:pt x="4314459" y="2610509"/>
                  </a:cubicBezTo>
                  <a:cubicBezTo>
                    <a:pt x="4310704" y="2587973"/>
                    <a:pt x="4306949" y="2565436"/>
                    <a:pt x="4303194" y="2542900"/>
                  </a:cubicBezTo>
                  <a:cubicBezTo>
                    <a:pt x="4284419" y="2479046"/>
                    <a:pt x="4284419" y="2479046"/>
                    <a:pt x="4284419" y="2479046"/>
                  </a:cubicBezTo>
                  <a:cubicBezTo>
                    <a:pt x="4280663" y="2460266"/>
                    <a:pt x="4273153" y="2437729"/>
                    <a:pt x="4265643" y="2415192"/>
                  </a:cubicBezTo>
                  <a:cubicBezTo>
                    <a:pt x="4258133" y="2392656"/>
                    <a:pt x="4254378" y="2370119"/>
                    <a:pt x="4243113" y="2351339"/>
                  </a:cubicBezTo>
                  <a:cubicBezTo>
                    <a:pt x="4235603" y="2328802"/>
                    <a:pt x="4231848" y="2310022"/>
                    <a:pt x="4224338" y="2291241"/>
                  </a:cubicBezTo>
                  <a:cubicBezTo>
                    <a:pt x="4220583" y="2291241"/>
                    <a:pt x="4220583" y="2291241"/>
                    <a:pt x="4220583" y="2291241"/>
                  </a:cubicBezTo>
                  <a:cubicBezTo>
                    <a:pt x="4220583" y="2283729"/>
                    <a:pt x="4220583" y="2283729"/>
                    <a:pt x="4220583" y="2283729"/>
                  </a:cubicBezTo>
                  <a:cubicBezTo>
                    <a:pt x="4179277" y="2122217"/>
                    <a:pt x="4179277" y="2122217"/>
                    <a:pt x="4179277" y="2122217"/>
                  </a:cubicBezTo>
                  <a:cubicBezTo>
                    <a:pt x="4156747" y="2043339"/>
                    <a:pt x="4156747" y="2043339"/>
                    <a:pt x="4156747" y="2043339"/>
                  </a:cubicBezTo>
                  <a:cubicBezTo>
                    <a:pt x="4152992" y="2017046"/>
                    <a:pt x="4141727" y="1990754"/>
                    <a:pt x="4134217" y="1964461"/>
                  </a:cubicBezTo>
                  <a:cubicBezTo>
                    <a:pt x="4104176" y="1799193"/>
                    <a:pt x="4104176" y="1799193"/>
                    <a:pt x="4104176" y="1799193"/>
                  </a:cubicBezTo>
                  <a:cubicBezTo>
                    <a:pt x="4085401" y="1720315"/>
                    <a:pt x="4085401" y="1720315"/>
                    <a:pt x="4085401" y="1720315"/>
                  </a:cubicBezTo>
                  <a:cubicBezTo>
                    <a:pt x="4081646" y="1690266"/>
                    <a:pt x="4077891" y="1663973"/>
                    <a:pt x="4074136" y="1633925"/>
                  </a:cubicBezTo>
                  <a:cubicBezTo>
                    <a:pt x="4059116" y="1555047"/>
                    <a:pt x="4059116" y="1555047"/>
                    <a:pt x="4059116" y="1555047"/>
                  </a:cubicBezTo>
                  <a:cubicBezTo>
                    <a:pt x="4055361" y="1524998"/>
                    <a:pt x="4055361" y="1498705"/>
                    <a:pt x="4051606" y="1468656"/>
                  </a:cubicBezTo>
                  <a:lnTo>
                    <a:pt x="4047999" y="1436189"/>
                  </a:lnTo>
                  <a:lnTo>
                    <a:pt x="3971733" y="1584165"/>
                  </a:lnTo>
                  <a:cubicBezTo>
                    <a:pt x="3922925" y="1696872"/>
                    <a:pt x="3881626" y="1828362"/>
                    <a:pt x="3851591" y="1974880"/>
                  </a:cubicBezTo>
                  <a:cubicBezTo>
                    <a:pt x="3840327" y="2050018"/>
                    <a:pt x="3829064" y="2128912"/>
                    <a:pt x="3825309" y="2211563"/>
                  </a:cubicBezTo>
                  <a:cubicBezTo>
                    <a:pt x="3825309" y="2252889"/>
                    <a:pt x="3821555" y="2294215"/>
                    <a:pt x="3825309" y="2335540"/>
                  </a:cubicBezTo>
                  <a:cubicBezTo>
                    <a:pt x="3825309" y="2342114"/>
                    <a:pt x="3825309" y="2347045"/>
                    <a:pt x="3825309" y="2350744"/>
                  </a:cubicBezTo>
                  <a:lnTo>
                    <a:pt x="3825309" y="2358081"/>
                  </a:lnTo>
                  <a:cubicBezTo>
                    <a:pt x="3821555" y="2350567"/>
                    <a:pt x="3825309" y="2365595"/>
                    <a:pt x="3825309" y="2365595"/>
                  </a:cubicBezTo>
                  <a:cubicBezTo>
                    <a:pt x="3825309" y="2369352"/>
                    <a:pt x="3825309" y="2369352"/>
                    <a:pt x="3825309" y="2369352"/>
                  </a:cubicBezTo>
                  <a:cubicBezTo>
                    <a:pt x="3825309" y="2388136"/>
                    <a:pt x="3825309" y="2388136"/>
                    <a:pt x="3825309" y="2388136"/>
                  </a:cubicBezTo>
                  <a:cubicBezTo>
                    <a:pt x="3829064" y="2410677"/>
                    <a:pt x="3832818" y="2436976"/>
                    <a:pt x="3836573" y="2459517"/>
                  </a:cubicBezTo>
                  <a:cubicBezTo>
                    <a:pt x="3859100" y="2647361"/>
                    <a:pt x="3881626" y="2842717"/>
                    <a:pt x="3892890" y="3053102"/>
                  </a:cubicBezTo>
                  <a:cubicBezTo>
                    <a:pt x="3898522" y="3156416"/>
                    <a:pt x="3902276" y="3261608"/>
                    <a:pt x="3902745" y="3368679"/>
                  </a:cubicBezTo>
                  <a:lnTo>
                    <a:pt x="3898295" y="3516276"/>
                  </a:lnTo>
                  <a:lnTo>
                    <a:pt x="3964456" y="3536306"/>
                  </a:lnTo>
                  <a:cubicBezTo>
                    <a:pt x="4042147" y="3563767"/>
                    <a:pt x="4133049" y="3608127"/>
                    <a:pt x="4226066" y="3675724"/>
                  </a:cubicBezTo>
                  <a:cubicBezTo>
                    <a:pt x="4282440" y="3720789"/>
                    <a:pt x="4346330" y="3777119"/>
                    <a:pt x="4402704" y="3840961"/>
                  </a:cubicBezTo>
                  <a:cubicBezTo>
                    <a:pt x="4462836" y="3908557"/>
                    <a:pt x="4515452" y="3979910"/>
                    <a:pt x="4556792" y="4062528"/>
                  </a:cubicBezTo>
                  <a:cubicBezTo>
                    <a:pt x="4601891" y="4145146"/>
                    <a:pt x="4635716" y="4235275"/>
                    <a:pt x="4658265" y="4329160"/>
                  </a:cubicBezTo>
                  <a:cubicBezTo>
                    <a:pt x="4684573" y="4423044"/>
                    <a:pt x="4695848" y="4516928"/>
                    <a:pt x="4703364" y="4610813"/>
                  </a:cubicBezTo>
                  <a:cubicBezTo>
                    <a:pt x="4707123" y="4659633"/>
                    <a:pt x="4707123" y="4708453"/>
                    <a:pt x="4707123" y="4757273"/>
                  </a:cubicBezTo>
                  <a:cubicBezTo>
                    <a:pt x="4707123" y="4798582"/>
                    <a:pt x="4707123" y="4847402"/>
                    <a:pt x="4703364" y="4896221"/>
                  </a:cubicBezTo>
                  <a:cubicBezTo>
                    <a:pt x="4695848" y="4986350"/>
                    <a:pt x="4684573" y="5072724"/>
                    <a:pt x="4673298" y="5159098"/>
                  </a:cubicBezTo>
                  <a:cubicBezTo>
                    <a:pt x="4669540" y="5241716"/>
                    <a:pt x="4673298" y="5320579"/>
                    <a:pt x="4692090" y="5391931"/>
                  </a:cubicBezTo>
                  <a:cubicBezTo>
                    <a:pt x="4710881" y="5467039"/>
                    <a:pt x="4744705" y="5530880"/>
                    <a:pt x="4778529" y="5590966"/>
                  </a:cubicBezTo>
                  <a:cubicBezTo>
                    <a:pt x="4789804" y="5602232"/>
                    <a:pt x="4797321" y="5617254"/>
                    <a:pt x="4808595" y="5628520"/>
                  </a:cubicBezTo>
                  <a:cubicBezTo>
                    <a:pt x="4816112" y="5643541"/>
                    <a:pt x="4827387" y="5654807"/>
                    <a:pt x="4838661" y="5666074"/>
                  </a:cubicBezTo>
                  <a:cubicBezTo>
                    <a:pt x="4857453" y="5688606"/>
                    <a:pt x="4876244" y="5714893"/>
                    <a:pt x="4895035" y="5733670"/>
                  </a:cubicBezTo>
                  <a:cubicBezTo>
                    <a:pt x="4928860" y="5778735"/>
                    <a:pt x="4966442" y="5812533"/>
                    <a:pt x="4996508" y="5835065"/>
                  </a:cubicBezTo>
                  <a:cubicBezTo>
                    <a:pt x="5026574" y="5865108"/>
                    <a:pt x="5049124" y="5883885"/>
                    <a:pt x="5064157" y="5898907"/>
                  </a:cubicBezTo>
                  <a:cubicBezTo>
                    <a:pt x="5082948" y="5910173"/>
                    <a:pt x="5086706" y="5921439"/>
                    <a:pt x="5086706" y="5921439"/>
                  </a:cubicBezTo>
                  <a:cubicBezTo>
                    <a:pt x="5086706" y="5921439"/>
                    <a:pt x="5079190" y="5910173"/>
                    <a:pt x="5064157" y="5902662"/>
                  </a:cubicBezTo>
                  <a:cubicBezTo>
                    <a:pt x="5045365" y="5887641"/>
                    <a:pt x="5019058" y="5868864"/>
                    <a:pt x="4985233" y="5842576"/>
                  </a:cubicBezTo>
                  <a:cubicBezTo>
                    <a:pt x="4958926" y="5820044"/>
                    <a:pt x="4913826" y="5790001"/>
                    <a:pt x="4876244" y="5752447"/>
                  </a:cubicBezTo>
                  <a:cubicBezTo>
                    <a:pt x="4857453" y="5733670"/>
                    <a:pt x="4831145" y="5714893"/>
                    <a:pt x="4812354" y="5688606"/>
                  </a:cubicBezTo>
                  <a:cubicBezTo>
                    <a:pt x="4804837" y="5677340"/>
                    <a:pt x="4789804" y="5666074"/>
                    <a:pt x="4778529" y="5651052"/>
                  </a:cubicBezTo>
                  <a:cubicBezTo>
                    <a:pt x="4771013" y="5636031"/>
                    <a:pt x="4759738" y="5621009"/>
                    <a:pt x="4744705" y="5613498"/>
                  </a:cubicBezTo>
                  <a:cubicBezTo>
                    <a:pt x="4703364" y="5557168"/>
                    <a:pt x="4662024" y="5489571"/>
                    <a:pt x="4635716" y="5410708"/>
                  </a:cubicBezTo>
                  <a:cubicBezTo>
                    <a:pt x="4605650" y="5335600"/>
                    <a:pt x="4598133" y="5245471"/>
                    <a:pt x="4590617" y="5155342"/>
                  </a:cubicBezTo>
                  <a:cubicBezTo>
                    <a:pt x="4590617" y="5068969"/>
                    <a:pt x="4601891" y="4978840"/>
                    <a:pt x="4598133" y="4892466"/>
                  </a:cubicBezTo>
                  <a:cubicBezTo>
                    <a:pt x="4598133" y="4847402"/>
                    <a:pt x="4590617" y="4802337"/>
                    <a:pt x="4590617" y="4761028"/>
                  </a:cubicBezTo>
                  <a:cubicBezTo>
                    <a:pt x="4586858" y="4712208"/>
                    <a:pt x="4583100" y="4670899"/>
                    <a:pt x="4571825" y="4625834"/>
                  </a:cubicBezTo>
                  <a:cubicBezTo>
                    <a:pt x="4564309" y="4539461"/>
                    <a:pt x="4538001" y="4453087"/>
                    <a:pt x="4507935" y="4374224"/>
                  </a:cubicBezTo>
                  <a:cubicBezTo>
                    <a:pt x="4485386" y="4295361"/>
                    <a:pt x="4447803" y="4216498"/>
                    <a:pt x="4402704" y="4152657"/>
                  </a:cubicBezTo>
                  <a:cubicBezTo>
                    <a:pt x="4316264" y="4017463"/>
                    <a:pt x="4211033" y="3923579"/>
                    <a:pt x="4105802" y="3859738"/>
                  </a:cubicBezTo>
                  <a:cubicBezTo>
                    <a:pt x="4026879" y="3811857"/>
                    <a:pt x="3950069" y="3780875"/>
                    <a:pt x="3888058" y="3763623"/>
                  </a:cubicBezTo>
                  <a:lnTo>
                    <a:pt x="3884576" y="3762837"/>
                  </a:lnTo>
                  <a:lnTo>
                    <a:pt x="3872240" y="3862708"/>
                  </a:lnTo>
                  <a:cubicBezTo>
                    <a:pt x="3863793" y="3918122"/>
                    <a:pt x="3853468" y="3973536"/>
                    <a:pt x="3840327" y="4029889"/>
                  </a:cubicBezTo>
                  <a:cubicBezTo>
                    <a:pt x="3817801" y="4138838"/>
                    <a:pt x="3780256" y="4251544"/>
                    <a:pt x="3727693" y="4360494"/>
                  </a:cubicBezTo>
                  <a:cubicBezTo>
                    <a:pt x="3671376" y="4461929"/>
                    <a:pt x="3596287" y="4563365"/>
                    <a:pt x="3498671" y="4634745"/>
                  </a:cubicBezTo>
                  <a:cubicBezTo>
                    <a:pt x="3401055" y="4709883"/>
                    <a:pt x="3288421" y="4751208"/>
                    <a:pt x="3175787" y="4777507"/>
                  </a:cubicBezTo>
                  <a:cubicBezTo>
                    <a:pt x="2950520" y="4826346"/>
                    <a:pt x="2736515" y="4803805"/>
                    <a:pt x="2537529" y="4815075"/>
                  </a:cubicBezTo>
                  <a:cubicBezTo>
                    <a:pt x="2436158" y="4818832"/>
                    <a:pt x="2338542" y="4826346"/>
                    <a:pt x="2240927" y="4830103"/>
                  </a:cubicBezTo>
                  <a:cubicBezTo>
                    <a:pt x="2143310" y="4841373"/>
                    <a:pt x="2049449" y="4852644"/>
                    <a:pt x="1959342" y="4863915"/>
                  </a:cubicBezTo>
                  <a:cubicBezTo>
                    <a:pt x="1775373" y="4893970"/>
                    <a:pt x="1606422" y="4927781"/>
                    <a:pt x="1452489" y="4976621"/>
                  </a:cubicBezTo>
                  <a:cubicBezTo>
                    <a:pt x="1298557" y="5029217"/>
                    <a:pt x="1163396" y="5085570"/>
                    <a:pt x="1047008" y="5149437"/>
                  </a:cubicBezTo>
                  <a:cubicBezTo>
                    <a:pt x="990691" y="5183249"/>
                    <a:pt x="938128" y="5220818"/>
                    <a:pt x="893075" y="5250873"/>
                  </a:cubicBezTo>
                  <a:cubicBezTo>
                    <a:pt x="848022" y="5284684"/>
                    <a:pt x="802967" y="5318496"/>
                    <a:pt x="772932" y="5348551"/>
                  </a:cubicBezTo>
                  <a:cubicBezTo>
                    <a:pt x="735387" y="5382363"/>
                    <a:pt x="705352" y="5416175"/>
                    <a:pt x="682825" y="5438716"/>
                  </a:cubicBezTo>
                  <a:cubicBezTo>
                    <a:pt x="660298" y="5468771"/>
                    <a:pt x="641526" y="5495069"/>
                    <a:pt x="630262" y="5513854"/>
                  </a:cubicBezTo>
                  <a:cubicBezTo>
                    <a:pt x="600226" y="5558936"/>
                    <a:pt x="588963" y="5585234"/>
                    <a:pt x="588963" y="5585234"/>
                  </a:cubicBezTo>
                  <a:cubicBezTo>
                    <a:pt x="588963" y="5585234"/>
                    <a:pt x="600226" y="5558936"/>
                    <a:pt x="626508" y="5513854"/>
                  </a:cubicBezTo>
                  <a:cubicBezTo>
                    <a:pt x="637771" y="5491312"/>
                    <a:pt x="656543" y="5465014"/>
                    <a:pt x="679070" y="5438716"/>
                  </a:cubicBezTo>
                  <a:cubicBezTo>
                    <a:pt x="701597" y="5408661"/>
                    <a:pt x="727878" y="5374849"/>
                    <a:pt x="761669" y="5341038"/>
                  </a:cubicBezTo>
                  <a:cubicBezTo>
                    <a:pt x="795459" y="5307226"/>
                    <a:pt x="833003" y="5269657"/>
                    <a:pt x="878057" y="5232088"/>
                  </a:cubicBezTo>
                  <a:cubicBezTo>
                    <a:pt x="923110" y="5198276"/>
                    <a:pt x="971918" y="5160708"/>
                    <a:pt x="1031990" y="5123139"/>
                  </a:cubicBezTo>
                  <a:cubicBezTo>
                    <a:pt x="1144624" y="5051758"/>
                    <a:pt x="1279784" y="4987891"/>
                    <a:pt x="1433717" y="4927781"/>
                  </a:cubicBezTo>
                  <a:cubicBezTo>
                    <a:pt x="1587650" y="4875185"/>
                    <a:pt x="1760355" y="4826346"/>
                    <a:pt x="1948078" y="4788777"/>
                  </a:cubicBezTo>
                  <a:cubicBezTo>
                    <a:pt x="2038186" y="4769993"/>
                    <a:pt x="2135802" y="4754965"/>
                    <a:pt x="2233418" y="4743695"/>
                  </a:cubicBezTo>
                  <a:cubicBezTo>
                    <a:pt x="2331033" y="4728667"/>
                    <a:pt x="2432404" y="4717397"/>
                    <a:pt x="2533774" y="4709883"/>
                  </a:cubicBezTo>
                  <a:cubicBezTo>
                    <a:pt x="2635145" y="4702369"/>
                    <a:pt x="2740270" y="4698612"/>
                    <a:pt x="2845395" y="4691098"/>
                  </a:cubicBezTo>
                  <a:cubicBezTo>
                    <a:pt x="2946765" y="4683585"/>
                    <a:pt x="3048136" y="4672314"/>
                    <a:pt x="3141997" y="4646016"/>
                  </a:cubicBezTo>
                  <a:cubicBezTo>
                    <a:pt x="3239613" y="4619718"/>
                    <a:pt x="3329720" y="4578392"/>
                    <a:pt x="3404809" y="4514525"/>
                  </a:cubicBezTo>
                  <a:cubicBezTo>
                    <a:pt x="3476144" y="4454415"/>
                    <a:pt x="3532461" y="4371764"/>
                    <a:pt x="3573760" y="4285356"/>
                  </a:cubicBezTo>
                  <a:cubicBezTo>
                    <a:pt x="3615059" y="4191434"/>
                    <a:pt x="3641341" y="4093756"/>
                    <a:pt x="3656358" y="3992320"/>
                  </a:cubicBezTo>
                  <a:cubicBezTo>
                    <a:pt x="3678885" y="3890885"/>
                    <a:pt x="3682640" y="3789449"/>
                    <a:pt x="3686394" y="3684257"/>
                  </a:cubicBezTo>
                  <a:cubicBezTo>
                    <a:pt x="3690148" y="3580943"/>
                    <a:pt x="3688271" y="3477629"/>
                    <a:pt x="3682639" y="3375254"/>
                  </a:cubicBezTo>
                  <a:lnTo>
                    <a:pt x="3668805" y="3215563"/>
                  </a:lnTo>
                  <a:lnTo>
                    <a:pt x="3634664" y="3282733"/>
                  </a:lnTo>
                  <a:cubicBezTo>
                    <a:pt x="3615888" y="3309027"/>
                    <a:pt x="3597111" y="3335322"/>
                    <a:pt x="3578335" y="3357860"/>
                  </a:cubicBezTo>
                  <a:cubicBezTo>
                    <a:pt x="3570825" y="3369129"/>
                    <a:pt x="3555803" y="3380398"/>
                    <a:pt x="3548293" y="3391667"/>
                  </a:cubicBezTo>
                  <a:cubicBezTo>
                    <a:pt x="3537027" y="3402936"/>
                    <a:pt x="3525761" y="3414205"/>
                    <a:pt x="3518251" y="3425474"/>
                  </a:cubicBezTo>
                  <a:cubicBezTo>
                    <a:pt x="3506985" y="3436743"/>
                    <a:pt x="3499475" y="3444255"/>
                    <a:pt x="3484453" y="3455524"/>
                  </a:cubicBezTo>
                  <a:cubicBezTo>
                    <a:pt x="3476943" y="3463037"/>
                    <a:pt x="3465677" y="3470550"/>
                    <a:pt x="3454411" y="3481819"/>
                  </a:cubicBezTo>
                  <a:cubicBezTo>
                    <a:pt x="3443146" y="3485575"/>
                    <a:pt x="3431880" y="3496844"/>
                    <a:pt x="3424369" y="3504357"/>
                  </a:cubicBezTo>
                  <a:cubicBezTo>
                    <a:pt x="3413104" y="3508113"/>
                    <a:pt x="3405593" y="3515626"/>
                    <a:pt x="3394327" y="3523139"/>
                  </a:cubicBezTo>
                  <a:cubicBezTo>
                    <a:pt x="3375551" y="3534408"/>
                    <a:pt x="3356775" y="3545677"/>
                    <a:pt x="3337998" y="3556946"/>
                  </a:cubicBezTo>
                  <a:cubicBezTo>
                    <a:pt x="3322977" y="3564458"/>
                    <a:pt x="3307956" y="3571971"/>
                    <a:pt x="3296690" y="3579484"/>
                  </a:cubicBezTo>
                  <a:cubicBezTo>
                    <a:pt x="3270404" y="3586996"/>
                    <a:pt x="3259138" y="3594509"/>
                    <a:pt x="3259138" y="3594509"/>
                  </a:cubicBezTo>
                  <a:cubicBezTo>
                    <a:pt x="3259138" y="3594509"/>
                    <a:pt x="3270404" y="3583240"/>
                    <a:pt x="3292935" y="3571971"/>
                  </a:cubicBezTo>
                  <a:cubicBezTo>
                    <a:pt x="3304201" y="3560702"/>
                    <a:pt x="3315467" y="3553189"/>
                    <a:pt x="3330488" y="3541920"/>
                  </a:cubicBezTo>
                  <a:cubicBezTo>
                    <a:pt x="3345509" y="3530651"/>
                    <a:pt x="3360530" y="3519382"/>
                    <a:pt x="3379306" y="3504357"/>
                  </a:cubicBezTo>
                  <a:cubicBezTo>
                    <a:pt x="3383061" y="3493088"/>
                    <a:pt x="3394327" y="3485575"/>
                    <a:pt x="3401838" y="3478063"/>
                  </a:cubicBezTo>
                  <a:cubicBezTo>
                    <a:pt x="3409348" y="3470550"/>
                    <a:pt x="3416859" y="3459281"/>
                    <a:pt x="3428125" y="3451768"/>
                  </a:cubicBezTo>
                  <a:cubicBezTo>
                    <a:pt x="3431880" y="3440499"/>
                    <a:pt x="3443146" y="3432986"/>
                    <a:pt x="3454411" y="3421717"/>
                  </a:cubicBezTo>
                  <a:cubicBezTo>
                    <a:pt x="3458167" y="3410448"/>
                    <a:pt x="3465677" y="3399179"/>
                    <a:pt x="3476943" y="3387910"/>
                  </a:cubicBezTo>
                  <a:cubicBezTo>
                    <a:pt x="3480698" y="3376641"/>
                    <a:pt x="3491964" y="3365372"/>
                    <a:pt x="3499475" y="3354103"/>
                  </a:cubicBezTo>
                  <a:cubicBezTo>
                    <a:pt x="3503230" y="3339078"/>
                    <a:pt x="3510740" y="3331565"/>
                    <a:pt x="3522006" y="3316540"/>
                  </a:cubicBezTo>
                  <a:cubicBezTo>
                    <a:pt x="3533272" y="3290245"/>
                    <a:pt x="3548293" y="3263951"/>
                    <a:pt x="3555803" y="3237657"/>
                  </a:cubicBezTo>
                  <a:cubicBezTo>
                    <a:pt x="3600867" y="3132479"/>
                    <a:pt x="3623398" y="3016033"/>
                    <a:pt x="3627153" y="2933393"/>
                  </a:cubicBezTo>
                  <a:cubicBezTo>
                    <a:pt x="3629031" y="2912734"/>
                    <a:pt x="3629970" y="2893013"/>
                    <a:pt x="3630439" y="2875640"/>
                  </a:cubicBezTo>
                  <a:lnTo>
                    <a:pt x="3630522" y="2868003"/>
                  </a:lnTo>
                  <a:lnTo>
                    <a:pt x="3619283" y="2779320"/>
                  </a:lnTo>
                  <a:cubicBezTo>
                    <a:pt x="3605673" y="2683990"/>
                    <a:pt x="3590655" y="2591007"/>
                    <a:pt x="3573760" y="2500842"/>
                  </a:cubicBezTo>
                  <a:cubicBezTo>
                    <a:pt x="3566251" y="2474544"/>
                    <a:pt x="3562497" y="2452003"/>
                    <a:pt x="3558742" y="2433219"/>
                  </a:cubicBezTo>
                  <a:cubicBezTo>
                    <a:pt x="3558742" y="2414435"/>
                    <a:pt x="3558742" y="2414435"/>
                    <a:pt x="3558742" y="2414435"/>
                  </a:cubicBezTo>
                  <a:cubicBezTo>
                    <a:pt x="3554988" y="2406920"/>
                    <a:pt x="3554988" y="2406920"/>
                    <a:pt x="3554988" y="2406920"/>
                  </a:cubicBezTo>
                  <a:lnTo>
                    <a:pt x="3554988" y="2401403"/>
                  </a:lnTo>
                  <a:lnTo>
                    <a:pt x="3554988" y="2400346"/>
                  </a:lnTo>
                  <a:cubicBezTo>
                    <a:pt x="3554988" y="2399407"/>
                    <a:pt x="3554988" y="2399407"/>
                    <a:pt x="3554988" y="2399407"/>
                  </a:cubicBezTo>
                  <a:lnTo>
                    <a:pt x="3554988" y="2398468"/>
                  </a:lnTo>
                  <a:cubicBezTo>
                    <a:pt x="3554988" y="2395650"/>
                    <a:pt x="3554988" y="2391893"/>
                    <a:pt x="3554988" y="2391893"/>
                  </a:cubicBezTo>
                  <a:cubicBezTo>
                    <a:pt x="3551233" y="2373109"/>
                    <a:pt x="3551233" y="2361838"/>
                    <a:pt x="3547479" y="2346811"/>
                  </a:cubicBezTo>
                  <a:cubicBezTo>
                    <a:pt x="3543725" y="2297971"/>
                    <a:pt x="3543725" y="2249132"/>
                    <a:pt x="3543725" y="2204049"/>
                  </a:cubicBezTo>
                  <a:cubicBezTo>
                    <a:pt x="3543725" y="2110128"/>
                    <a:pt x="3551233" y="2019963"/>
                    <a:pt x="3562497" y="1929798"/>
                  </a:cubicBezTo>
                  <a:cubicBezTo>
                    <a:pt x="3568129" y="1886594"/>
                    <a:pt x="3575168" y="1844564"/>
                    <a:pt x="3583322" y="1803649"/>
                  </a:cubicBezTo>
                  <a:lnTo>
                    <a:pt x="3585023" y="1796265"/>
                  </a:lnTo>
                  <a:lnTo>
                    <a:pt x="3562738" y="1799448"/>
                  </a:lnTo>
                  <a:cubicBezTo>
                    <a:pt x="3502672" y="1814465"/>
                    <a:pt x="3420080" y="1840743"/>
                    <a:pt x="3329981" y="1893301"/>
                  </a:cubicBezTo>
                  <a:cubicBezTo>
                    <a:pt x="3239881" y="1949612"/>
                    <a:pt x="3149781" y="2028449"/>
                    <a:pt x="3078452" y="2144826"/>
                  </a:cubicBezTo>
                  <a:cubicBezTo>
                    <a:pt x="3040911" y="2197383"/>
                    <a:pt x="3007123" y="2261203"/>
                    <a:pt x="2988353" y="2332531"/>
                  </a:cubicBezTo>
                  <a:cubicBezTo>
                    <a:pt x="2962074" y="2396351"/>
                    <a:pt x="2943303" y="2467679"/>
                    <a:pt x="2935795" y="2542762"/>
                  </a:cubicBezTo>
                  <a:cubicBezTo>
                    <a:pt x="2924532" y="2580302"/>
                    <a:pt x="2920778" y="2617843"/>
                    <a:pt x="2917024" y="2655385"/>
                  </a:cubicBezTo>
                  <a:cubicBezTo>
                    <a:pt x="2917024" y="2692926"/>
                    <a:pt x="2913270" y="2730466"/>
                    <a:pt x="2913270" y="2768007"/>
                  </a:cubicBezTo>
                  <a:cubicBezTo>
                    <a:pt x="2909515" y="2839335"/>
                    <a:pt x="2917024" y="2918171"/>
                    <a:pt x="2917024" y="2989499"/>
                  </a:cubicBezTo>
                  <a:cubicBezTo>
                    <a:pt x="2913270" y="3068336"/>
                    <a:pt x="2905761" y="3143418"/>
                    <a:pt x="2883236" y="3207237"/>
                  </a:cubicBezTo>
                  <a:cubicBezTo>
                    <a:pt x="2856957" y="3271057"/>
                    <a:pt x="2823170" y="3331123"/>
                    <a:pt x="2789383" y="3379926"/>
                  </a:cubicBezTo>
                  <a:cubicBezTo>
                    <a:pt x="2774366" y="3387435"/>
                    <a:pt x="2766858" y="3398697"/>
                    <a:pt x="2759349" y="3409959"/>
                  </a:cubicBezTo>
                  <a:cubicBezTo>
                    <a:pt x="2751841" y="3424976"/>
                    <a:pt x="2740579" y="3432484"/>
                    <a:pt x="2729316" y="3443746"/>
                  </a:cubicBezTo>
                  <a:cubicBezTo>
                    <a:pt x="2714299" y="3462517"/>
                    <a:pt x="2695529" y="3481288"/>
                    <a:pt x="2676758" y="3496304"/>
                  </a:cubicBezTo>
                  <a:cubicBezTo>
                    <a:pt x="2646725" y="3530091"/>
                    <a:pt x="2609183" y="3552616"/>
                    <a:pt x="2582904" y="3575140"/>
                  </a:cubicBezTo>
                  <a:cubicBezTo>
                    <a:pt x="2556625" y="3593911"/>
                    <a:pt x="2534100" y="3608927"/>
                    <a:pt x="2519084" y="3623944"/>
                  </a:cubicBezTo>
                  <a:cubicBezTo>
                    <a:pt x="2507821" y="3631452"/>
                    <a:pt x="2500313" y="3638960"/>
                    <a:pt x="2500313" y="3638960"/>
                  </a:cubicBezTo>
                  <a:cubicBezTo>
                    <a:pt x="2500313" y="3638960"/>
                    <a:pt x="2504067" y="3631452"/>
                    <a:pt x="2519084" y="3620190"/>
                  </a:cubicBezTo>
                  <a:cubicBezTo>
                    <a:pt x="2530346" y="3605173"/>
                    <a:pt x="2552871" y="3590157"/>
                    <a:pt x="2575396" y="3567632"/>
                  </a:cubicBezTo>
                  <a:cubicBezTo>
                    <a:pt x="2601675" y="3545108"/>
                    <a:pt x="2631708" y="3515075"/>
                    <a:pt x="2661741" y="3481288"/>
                  </a:cubicBezTo>
                  <a:cubicBezTo>
                    <a:pt x="2676758" y="3462517"/>
                    <a:pt x="2695529" y="3443746"/>
                    <a:pt x="2710545" y="3424976"/>
                  </a:cubicBezTo>
                  <a:cubicBezTo>
                    <a:pt x="2718054" y="3413713"/>
                    <a:pt x="2725562" y="3402451"/>
                    <a:pt x="2733070" y="3391189"/>
                  </a:cubicBezTo>
                  <a:cubicBezTo>
                    <a:pt x="2744333" y="3383681"/>
                    <a:pt x="2751841" y="3368664"/>
                    <a:pt x="2759349" y="3357402"/>
                  </a:cubicBezTo>
                  <a:cubicBezTo>
                    <a:pt x="2789383" y="3308598"/>
                    <a:pt x="2815662" y="3256041"/>
                    <a:pt x="2830678" y="3192221"/>
                  </a:cubicBezTo>
                  <a:cubicBezTo>
                    <a:pt x="2849449" y="3128401"/>
                    <a:pt x="2853203" y="3064581"/>
                    <a:pt x="2849449" y="2997008"/>
                  </a:cubicBezTo>
                  <a:cubicBezTo>
                    <a:pt x="2841941" y="2921925"/>
                    <a:pt x="2826924" y="2846843"/>
                    <a:pt x="2823170" y="2771761"/>
                  </a:cubicBezTo>
                  <a:cubicBezTo>
                    <a:pt x="2819416" y="2730466"/>
                    <a:pt x="2819416" y="2689171"/>
                    <a:pt x="2819416" y="2651630"/>
                  </a:cubicBezTo>
                  <a:cubicBezTo>
                    <a:pt x="2819416" y="2610335"/>
                    <a:pt x="2819416" y="2572794"/>
                    <a:pt x="2823170" y="2531499"/>
                  </a:cubicBezTo>
                  <a:cubicBezTo>
                    <a:pt x="2826924" y="2448908"/>
                    <a:pt x="2841941" y="2370072"/>
                    <a:pt x="2860711" y="2291236"/>
                  </a:cubicBezTo>
                  <a:cubicBezTo>
                    <a:pt x="2883236" y="2212400"/>
                    <a:pt x="2909515" y="2133563"/>
                    <a:pt x="2947057" y="2065990"/>
                  </a:cubicBezTo>
                  <a:cubicBezTo>
                    <a:pt x="2965828" y="2032203"/>
                    <a:pt x="2986476" y="1999354"/>
                    <a:pt x="3008531" y="1967914"/>
                  </a:cubicBezTo>
                  <a:lnTo>
                    <a:pt x="3031756" y="1938142"/>
                  </a:lnTo>
                  <a:lnTo>
                    <a:pt x="2932476" y="1949178"/>
                  </a:lnTo>
                  <a:cubicBezTo>
                    <a:pt x="2834852" y="1956691"/>
                    <a:pt x="2834852" y="1956691"/>
                    <a:pt x="2834852" y="1956691"/>
                  </a:cubicBezTo>
                  <a:cubicBezTo>
                    <a:pt x="2827342" y="1956691"/>
                    <a:pt x="2827342" y="1956691"/>
                    <a:pt x="2827342" y="1956691"/>
                  </a:cubicBezTo>
                  <a:cubicBezTo>
                    <a:pt x="2823587" y="1956691"/>
                    <a:pt x="2823587" y="1956691"/>
                    <a:pt x="2823587" y="1956691"/>
                  </a:cubicBezTo>
                  <a:cubicBezTo>
                    <a:pt x="2763511" y="1952934"/>
                    <a:pt x="2695925" y="1949178"/>
                    <a:pt x="2628339" y="1949178"/>
                  </a:cubicBezTo>
                  <a:cubicBezTo>
                    <a:pt x="2564508" y="1949178"/>
                    <a:pt x="2496922" y="1949178"/>
                    <a:pt x="2433091" y="1952934"/>
                  </a:cubicBezTo>
                  <a:cubicBezTo>
                    <a:pt x="2301674" y="1956691"/>
                    <a:pt x="2174012" y="1964203"/>
                    <a:pt x="2042595" y="1979228"/>
                  </a:cubicBezTo>
                  <a:cubicBezTo>
                    <a:pt x="1779761" y="2005522"/>
                    <a:pt x="1520682" y="2046842"/>
                    <a:pt x="1265358" y="2118212"/>
                  </a:cubicBezTo>
                  <a:cubicBezTo>
                    <a:pt x="1013788" y="2189581"/>
                    <a:pt x="769728" y="2287245"/>
                    <a:pt x="544442" y="2426228"/>
                  </a:cubicBezTo>
                  <a:cubicBezTo>
                    <a:pt x="488120" y="2460035"/>
                    <a:pt x="435554" y="2497597"/>
                    <a:pt x="382986" y="2538917"/>
                  </a:cubicBezTo>
                  <a:cubicBezTo>
                    <a:pt x="330420" y="2580236"/>
                    <a:pt x="285363" y="2625312"/>
                    <a:pt x="240305" y="2674144"/>
                  </a:cubicBezTo>
                  <a:cubicBezTo>
                    <a:pt x="191493" y="2719218"/>
                    <a:pt x="146436" y="2768050"/>
                    <a:pt x="108889" y="2824395"/>
                  </a:cubicBezTo>
                  <a:cubicBezTo>
                    <a:pt x="67586" y="2876983"/>
                    <a:pt x="33793" y="2933327"/>
                    <a:pt x="0" y="2989672"/>
                  </a:cubicBezTo>
                  <a:cubicBezTo>
                    <a:pt x="30038" y="2929571"/>
                    <a:pt x="63831" y="2873227"/>
                    <a:pt x="97624" y="2816883"/>
                  </a:cubicBezTo>
                  <a:cubicBezTo>
                    <a:pt x="135172" y="2760538"/>
                    <a:pt x="176475" y="2707950"/>
                    <a:pt x="221532" y="2655362"/>
                  </a:cubicBezTo>
                  <a:cubicBezTo>
                    <a:pt x="266589" y="2606530"/>
                    <a:pt x="315401" y="2557698"/>
                    <a:pt x="360458" y="2512623"/>
                  </a:cubicBezTo>
                  <a:cubicBezTo>
                    <a:pt x="409270" y="2467547"/>
                    <a:pt x="461837" y="2426228"/>
                    <a:pt x="518158" y="2384909"/>
                  </a:cubicBezTo>
                  <a:cubicBezTo>
                    <a:pt x="739690" y="2230900"/>
                    <a:pt x="983750" y="2118212"/>
                    <a:pt x="1239075" y="2028060"/>
                  </a:cubicBezTo>
                  <a:cubicBezTo>
                    <a:pt x="1494399" y="1941666"/>
                    <a:pt x="1757233" y="1877809"/>
                    <a:pt x="2023821" y="1836489"/>
                  </a:cubicBezTo>
                  <a:cubicBezTo>
                    <a:pt x="2155239" y="1813951"/>
                    <a:pt x="2286655" y="1798926"/>
                    <a:pt x="2421827" y="1787657"/>
                  </a:cubicBezTo>
                  <a:cubicBezTo>
                    <a:pt x="2489413" y="1780145"/>
                    <a:pt x="2556999" y="1776389"/>
                    <a:pt x="2624584" y="1772632"/>
                  </a:cubicBezTo>
                  <a:cubicBezTo>
                    <a:pt x="2692170" y="1768876"/>
                    <a:pt x="2759756" y="1765120"/>
                    <a:pt x="2831097" y="1765120"/>
                  </a:cubicBezTo>
                  <a:cubicBezTo>
                    <a:pt x="2823587" y="1765120"/>
                    <a:pt x="2823587" y="1765120"/>
                    <a:pt x="2823587" y="1765120"/>
                  </a:cubicBezTo>
                  <a:cubicBezTo>
                    <a:pt x="2913702" y="1753851"/>
                    <a:pt x="2913702" y="1753851"/>
                    <a:pt x="2913702" y="1753851"/>
                  </a:cubicBezTo>
                  <a:cubicBezTo>
                    <a:pt x="2939985" y="1750094"/>
                    <a:pt x="2970023" y="1742582"/>
                    <a:pt x="3000061" y="1738825"/>
                  </a:cubicBezTo>
                  <a:cubicBezTo>
                    <a:pt x="3030100" y="1731313"/>
                    <a:pt x="3060138" y="1723800"/>
                    <a:pt x="3090176" y="1716288"/>
                  </a:cubicBezTo>
                  <a:cubicBezTo>
                    <a:pt x="3120214" y="1708775"/>
                    <a:pt x="3150252" y="1701263"/>
                    <a:pt x="3176536" y="1689994"/>
                  </a:cubicBezTo>
                  <a:cubicBezTo>
                    <a:pt x="3206574" y="1682481"/>
                    <a:pt x="3232857" y="1671212"/>
                    <a:pt x="3259141" y="1659943"/>
                  </a:cubicBezTo>
                  <a:cubicBezTo>
                    <a:pt x="3289179" y="1648674"/>
                    <a:pt x="3315462" y="1633649"/>
                    <a:pt x="3341746" y="1622380"/>
                  </a:cubicBezTo>
                  <a:cubicBezTo>
                    <a:pt x="3368029" y="1607355"/>
                    <a:pt x="3390558" y="1592330"/>
                    <a:pt x="3416841" y="1577305"/>
                  </a:cubicBezTo>
                  <a:cubicBezTo>
                    <a:pt x="3428105" y="1569792"/>
                    <a:pt x="3439370" y="1562279"/>
                    <a:pt x="3450634" y="1551010"/>
                  </a:cubicBezTo>
                  <a:cubicBezTo>
                    <a:pt x="3465653" y="1543498"/>
                    <a:pt x="3476917" y="1535985"/>
                    <a:pt x="3488182" y="1528473"/>
                  </a:cubicBezTo>
                  <a:cubicBezTo>
                    <a:pt x="3521975" y="1498422"/>
                    <a:pt x="3521975" y="1498422"/>
                    <a:pt x="3521975" y="1498422"/>
                  </a:cubicBezTo>
                  <a:cubicBezTo>
                    <a:pt x="3552013" y="1472128"/>
                    <a:pt x="3552013" y="1472128"/>
                    <a:pt x="3552013" y="1472128"/>
                  </a:cubicBezTo>
                  <a:cubicBezTo>
                    <a:pt x="3574541" y="1449591"/>
                    <a:pt x="3589560" y="1430809"/>
                    <a:pt x="3608334" y="1408271"/>
                  </a:cubicBezTo>
                  <a:cubicBezTo>
                    <a:pt x="3619599" y="1397002"/>
                    <a:pt x="3627108" y="1385733"/>
                    <a:pt x="3638372" y="1374464"/>
                  </a:cubicBezTo>
                  <a:cubicBezTo>
                    <a:pt x="3645882" y="1363196"/>
                    <a:pt x="3653392" y="1351927"/>
                    <a:pt x="3664656" y="1340658"/>
                  </a:cubicBezTo>
                  <a:cubicBezTo>
                    <a:pt x="3679675" y="1318120"/>
                    <a:pt x="3694694" y="1295582"/>
                    <a:pt x="3709713" y="1269288"/>
                  </a:cubicBezTo>
                  <a:cubicBezTo>
                    <a:pt x="3724732" y="1246750"/>
                    <a:pt x="3739752" y="1220456"/>
                    <a:pt x="3751016" y="1194162"/>
                  </a:cubicBezTo>
                  <a:lnTo>
                    <a:pt x="3770025" y="1151904"/>
                  </a:lnTo>
                  <a:lnTo>
                    <a:pt x="3793252" y="973323"/>
                  </a:lnTo>
                  <a:cubicBezTo>
                    <a:pt x="3802173" y="898452"/>
                    <a:pt x="3810624" y="819947"/>
                    <a:pt x="3818136" y="738534"/>
                  </a:cubicBezTo>
                  <a:cubicBezTo>
                    <a:pt x="3818136" y="697827"/>
                    <a:pt x="3818136" y="697827"/>
                    <a:pt x="3818136" y="697827"/>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id-ID"/>
            </a:p>
          </p:txBody>
        </p:sp>
        <p:sp>
          <p:nvSpPr>
            <p:cNvPr id="21" name="í$ḷïďé">
              <a:extLst>
                <a:ext uri="{FF2B5EF4-FFF2-40B4-BE49-F238E27FC236}">
                  <a16:creationId xmlns:a16="http://schemas.microsoft.com/office/drawing/2014/main" id="{3495B739-E5A7-4F4A-95FD-24BDFE4B18B1}"/>
                </a:ext>
              </a:extLst>
            </p:cNvPr>
            <p:cNvSpPr txBox="1"/>
            <p:nvPr/>
          </p:nvSpPr>
          <p:spPr bwMode="auto">
            <a:xfrm>
              <a:off x="673100" y="2461095"/>
              <a:ext cx="283660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2000" b="1" dirty="0"/>
                <a:t>階段一</a:t>
              </a:r>
              <a:endParaRPr lang="en-US" altLang="zh-CN" sz="2000" b="1" dirty="0"/>
            </a:p>
          </p:txBody>
        </p:sp>
        <p:grpSp>
          <p:nvGrpSpPr>
            <p:cNvPr id="8" name="íŝḻíḑé">
              <a:extLst>
                <a:ext uri="{FF2B5EF4-FFF2-40B4-BE49-F238E27FC236}">
                  <a16:creationId xmlns:a16="http://schemas.microsoft.com/office/drawing/2014/main" id="{AC4DE360-202B-4D6D-A7F9-39CECFF2BFE3}"/>
                </a:ext>
              </a:extLst>
            </p:cNvPr>
            <p:cNvGrpSpPr/>
            <p:nvPr/>
          </p:nvGrpSpPr>
          <p:grpSpPr>
            <a:xfrm>
              <a:off x="673100" y="3865022"/>
              <a:ext cx="3222018" cy="857928"/>
              <a:chOff x="673101" y="2962343"/>
              <a:chExt cx="3148740" cy="857928"/>
            </a:xfrm>
          </p:grpSpPr>
          <p:sp>
            <p:nvSpPr>
              <p:cNvPr id="18" name="îṡľiḋé">
                <a:extLst>
                  <a:ext uri="{FF2B5EF4-FFF2-40B4-BE49-F238E27FC236}">
                    <a16:creationId xmlns:a16="http://schemas.microsoft.com/office/drawing/2014/main" id="{AC321F9B-F99D-44D6-95EE-4CF3F8A760F8}"/>
                  </a:ext>
                </a:extLst>
              </p:cNvPr>
              <p:cNvSpPr/>
              <p:nvPr/>
            </p:nvSpPr>
            <p:spPr bwMode="auto">
              <a:xfrm>
                <a:off x="673101" y="3349941"/>
                <a:ext cx="3148740" cy="470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pPr>
                <a:endParaRPr lang="en-US" altLang="zh-CN" sz="1100" dirty="0"/>
              </a:p>
            </p:txBody>
          </p:sp>
          <p:sp>
            <p:nvSpPr>
              <p:cNvPr id="19" name="ïś1îďè">
                <a:extLst>
                  <a:ext uri="{FF2B5EF4-FFF2-40B4-BE49-F238E27FC236}">
                    <a16:creationId xmlns:a16="http://schemas.microsoft.com/office/drawing/2014/main" id="{3495B739-E5A7-4F4A-95FD-24BDFE4B18B1}"/>
                  </a:ext>
                </a:extLst>
              </p:cNvPr>
              <p:cNvSpPr txBox="1"/>
              <p:nvPr/>
            </p:nvSpPr>
            <p:spPr bwMode="auto">
              <a:xfrm>
                <a:off x="673101" y="2962343"/>
                <a:ext cx="314874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2000" b="1" dirty="0"/>
                  <a:t>階段四</a:t>
                </a:r>
                <a:endParaRPr lang="en-US" altLang="zh-CN" sz="2000" b="1" dirty="0"/>
              </a:p>
            </p:txBody>
          </p:sp>
        </p:grpSp>
        <p:grpSp>
          <p:nvGrpSpPr>
            <p:cNvPr id="9" name="îśľîḍe">
              <a:extLst>
                <a:ext uri="{FF2B5EF4-FFF2-40B4-BE49-F238E27FC236}">
                  <a16:creationId xmlns:a16="http://schemas.microsoft.com/office/drawing/2014/main" id="{FD884978-FC87-433C-A197-56C74E7E681D}"/>
                </a:ext>
              </a:extLst>
            </p:cNvPr>
            <p:cNvGrpSpPr/>
            <p:nvPr/>
          </p:nvGrpSpPr>
          <p:grpSpPr>
            <a:xfrm>
              <a:off x="8451215" y="3394691"/>
              <a:ext cx="3069273" cy="1310660"/>
              <a:chOff x="416733" y="2962343"/>
              <a:chExt cx="3405108" cy="1310660"/>
            </a:xfrm>
          </p:grpSpPr>
          <p:sp>
            <p:nvSpPr>
              <p:cNvPr id="16" name="íşḻíďé">
                <a:extLst>
                  <a:ext uri="{FF2B5EF4-FFF2-40B4-BE49-F238E27FC236}">
                    <a16:creationId xmlns:a16="http://schemas.microsoft.com/office/drawing/2014/main" id="{AC321F9B-F99D-44D6-95EE-4CF3F8A760F8}"/>
                  </a:ext>
                </a:extLst>
              </p:cNvPr>
              <p:cNvSpPr/>
              <p:nvPr/>
            </p:nvSpPr>
            <p:spPr bwMode="auto">
              <a:xfrm>
                <a:off x="416733" y="3349941"/>
                <a:ext cx="3405108" cy="92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400" dirty="0"/>
                  <a:t>考慮時間線，距離戒菸門診越遠的特征應該越弱。需要和醫師討論權重之問題</a:t>
                </a:r>
                <a:endParaRPr lang="en-US" altLang="zh-CN" sz="1400" dirty="0"/>
              </a:p>
            </p:txBody>
          </p:sp>
          <p:sp>
            <p:nvSpPr>
              <p:cNvPr id="17" name="ïS1ïḍe">
                <a:extLst>
                  <a:ext uri="{FF2B5EF4-FFF2-40B4-BE49-F238E27FC236}">
                    <a16:creationId xmlns:a16="http://schemas.microsoft.com/office/drawing/2014/main" id="{3495B739-E5A7-4F4A-95FD-24BDFE4B18B1}"/>
                  </a:ext>
                </a:extLst>
              </p:cNvPr>
              <p:cNvSpPr txBox="1"/>
              <p:nvPr/>
            </p:nvSpPr>
            <p:spPr bwMode="auto">
              <a:xfrm>
                <a:off x="673101" y="2962343"/>
                <a:ext cx="314874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t>階段三</a:t>
                </a:r>
                <a:endParaRPr lang="en-US" altLang="zh-CN" sz="2000" b="1" dirty="0"/>
              </a:p>
            </p:txBody>
          </p:sp>
        </p:grpSp>
        <p:grpSp>
          <p:nvGrpSpPr>
            <p:cNvPr id="10" name="i$ḷídé">
              <a:extLst>
                <a:ext uri="{FF2B5EF4-FFF2-40B4-BE49-F238E27FC236}">
                  <a16:creationId xmlns:a16="http://schemas.microsoft.com/office/drawing/2014/main" id="{85A72A5F-F875-45AC-9DCF-6F1D7A1B470C}"/>
                </a:ext>
              </a:extLst>
            </p:cNvPr>
            <p:cNvGrpSpPr/>
            <p:nvPr/>
          </p:nvGrpSpPr>
          <p:grpSpPr>
            <a:xfrm>
              <a:off x="6585528" y="4352951"/>
              <a:ext cx="4934960" cy="1493046"/>
              <a:chOff x="6733308" y="4367712"/>
              <a:chExt cx="4787179" cy="1493046"/>
            </a:xfrm>
          </p:grpSpPr>
          <p:sp>
            <p:nvSpPr>
              <p:cNvPr id="14" name="îṣḻíďè">
                <a:extLst>
                  <a:ext uri="{FF2B5EF4-FFF2-40B4-BE49-F238E27FC236}">
                    <a16:creationId xmlns:a16="http://schemas.microsoft.com/office/drawing/2014/main" id="{AC321F9B-F99D-44D6-95EE-4CF3F8A760F8}"/>
                  </a:ext>
                </a:extLst>
              </p:cNvPr>
              <p:cNvSpPr/>
              <p:nvPr/>
            </p:nvSpPr>
            <p:spPr bwMode="auto">
              <a:xfrm>
                <a:off x="6733308" y="4755310"/>
                <a:ext cx="2283785" cy="110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400" dirty="0"/>
                  <a:t>與其他醫院聯網合作，與更多的醫生專家研討形成更大更健壯的系統</a:t>
                </a:r>
                <a:endParaRPr lang="en-US" altLang="zh-CN" sz="1400" dirty="0"/>
              </a:p>
            </p:txBody>
          </p:sp>
          <p:sp>
            <p:nvSpPr>
              <p:cNvPr id="15" name="iṧliḋé">
                <a:extLst>
                  <a:ext uri="{FF2B5EF4-FFF2-40B4-BE49-F238E27FC236}">
                    <a16:creationId xmlns:a16="http://schemas.microsoft.com/office/drawing/2014/main" id="{3495B739-E5A7-4F4A-95FD-24BDFE4B18B1}"/>
                  </a:ext>
                </a:extLst>
              </p:cNvPr>
              <p:cNvSpPr txBox="1"/>
              <p:nvPr/>
            </p:nvSpPr>
            <p:spPr bwMode="auto">
              <a:xfrm>
                <a:off x="6733308" y="4367712"/>
                <a:ext cx="4787179"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t>階段五</a:t>
                </a:r>
                <a:endParaRPr lang="en-US" altLang="zh-CN" sz="2000" b="1" dirty="0"/>
              </a:p>
            </p:txBody>
          </p:sp>
        </p:grpSp>
        <p:grpSp>
          <p:nvGrpSpPr>
            <p:cNvPr id="11" name="îŝľïďé">
              <a:extLst>
                <a:ext uri="{FF2B5EF4-FFF2-40B4-BE49-F238E27FC236}">
                  <a16:creationId xmlns:a16="http://schemas.microsoft.com/office/drawing/2014/main" id="{66630F38-6784-40DC-BDE6-773FF50EBC14}"/>
                </a:ext>
              </a:extLst>
            </p:cNvPr>
            <p:cNvGrpSpPr/>
            <p:nvPr/>
          </p:nvGrpSpPr>
          <p:grpSpPr>
            <a:xfrm>
              <a:off x="6881091" y="2579026"/>
              <a:ext cx="4775290" cy="958259"/>
              <a:chOff x="6733308" y="4367712"/>
              <a:chExt cx="4927401" cy="958259"/>
            </a:xfrm>
          </p:grpSpPr>
          <p:sp>
            <p:nvSpPr>
              <p:cNvPr id="12" name="íṡ1íḓe">
                <a:extLst>
                  <a:ext uri="{FF2B5EF4-FFF2-40B4-BE49-F238E27FC236}">
                    <a16:creationId xmlns:a16="http://schemas.microsoft.com/office/drawing/2014/main" id="{AC321F9B-F99D-44D6-95EE-4CF3F8A760F8}"/>
                  </a:ext>
                </a:extLst>
              </p:cNvPr>
              <p:cNvSpPr/>
              <p:nvPr/>
            </p:nvSpPr>
            <p:spPr bwMode="auto">
              <a:xfrm>
                <a:off x="6733308" y="4755310"/>
                <a:ext cx="4927401" cy="570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400" dirty="0"/>
                  <a:t>把疾病名融入到關聯關係中</a:t>
                </a:r>
                <a:endParaRPr lang="en-US" altLang="zh-CN" sz="1400" dirty="0"/>
              </a:p>
            </p:txBody>
          </p:sp>
          <p:sp>
            <p:nvSpPr>
              <p:cNvPr id="13" name="ïṧḻiḍe">
                <a:extLst>
                  <a:ext uri="{FF2B5EF4-FFF2-40B4-BE49-F238E27FC236}">
                    <a16:creationId xmlns:a16="http://schemas.microsoft.com/office/drawing/2014/main" id="{3495B739-E5A7-4F4A-95FD-24BDFE4B18B1}"/>
                  </a:ext>
                </a:extLst>
              </p:cNvPr>
              <p:cNvSpPr txBox="1"/>
              <p:nvPr/>
            </p:nvSpPr>
            <p:spPr bwMode="auto">
              <a:xfrm>
                <a:off x="6733308" y="4367712"/>
                <a:ext cx="4787179"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t>階段二</a:t>
                </a:r>
                <a:endParaRPr lang="en-US" altLang="zh-CN" sz="2000" b="1" dirty="0"/>
              </a:p>
            </p:txBody>
          </p:sp>
        </p:grpSp>
      </p:grpSp>
      <p:sp>
        <p:nvSpPr>
          <p:cNvPr id="22" name="íśļíḓe">
            <a:extLst>
              <a:ext uri="{FF2B5EF4-FFF2-40B4-BE49-F238E27FC236}">
                <a16:creationId xmlns:a16="http://schemas.microsoft.com/office/drawing/2014/main" id="{0D93E190-DFE6-43F4-9662-86F604BD775C}"/>
              </a:ext>
            </a:extLst>
          </p:cNvPr>
          <p:cNvSpPr/>
          <p:nvPr/>
        </p:nvSpPr>
        <p:spPr bwMode="auto">
          <a:xfrm>
            <a:off x="1489845" y="2876275"/>
            <a:ext cx="2250942" cy="110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1400" dirty="0"/>
              <a:t>跑出粗糙的關聯關係，能初步解釋不同戒菸效果人群</a:t>
            </a:r>
            <a:endParaRPr lang="en-US" altLang="zh-CN" sz="1400" dirty="0"/>
          </a:p>
        </p:txBody>
      </p:sp>
      <p:sp>
        <p:nvSpPr>
          <p:cNvPr id="23" name="íśļíḓe">
            <a:extLst>
              <a:ext uri="{FF2B5EF4-FFF2-40B4-BE49-F238E27FC236}">
                <a16:creationId xmlns:a16="http://schemas.microsoft.com/office/drawing/2014/main" id="{24F57C04-BDF7-4032-B3F1-901BE2147A3F}"/>
              </a:ext>
            </a:extLst>
          </p:cNvPr>
          <p:cNvSpPr/>
          <p:nvPr/>
        </p:nvSpPr>
        <p:spPr bwMode="auto">
          <a:xfrm>
            <a:off x="1790814" y="4277674"/>
            <a:ext cx="2250942" cy="110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1400" dirty="0"/>
              <a:t>開創性地將心理因素，主動性納入考量，設置新的問卷，並對用新病人檢驗關聯關係圖</a:t>
            </a:r>
            <a:endParaRPr lang="en-US" altLang="zh-CN" sz="1400" dirty="0"/>
          </a:p>
        </p:txBody>
      </p:sp>
    </p:spTree>
    <p:extLst>
      <p:ext uri="{BB962C8B-B14F-4D97-AF65-F5344CB8AC3E}">
        <p14:creationId xmlns:p14="http://schemas.microsoft.com/office/powerpoint/2010/main" val="3945506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a:t>Thanks for your attention!</a:t>
            </a:r>
            <a:endParaRPr lang="zh-CN" altLang="en-US" b="0" dirty="0"/>
          </a:p>
        </p:txBody>
      </p:sp>
      <p:sp>
        <p:nvSpPr>
          <p:cNvPr id="6" name="文本占位符 5"/>
          <p:cNvSpPr>
            <a:spLocks noGrp="1"/>
          </p:cNvSpPr>
          <p:nvPr>
            <p:ph type="body" sz="quarter" idx="10"/>
          </p:nvPr>
        </p:nvSpPr>
        <p:spPr/>
        <p:txBody>
          <a:bodyPr/>
          <a:lstStyle/>
          <a:p>
            <a:r>
              <a:rPr lang="zh-CN" altLang="en-US" dirty="0"/>
              <a:t>洪世豪</a:t>
            </a:r>
            <a:endParaRPr lang="en-US" altLang="zh-CN" dirty="0"/>
          </a:p>
        </p:txBody>
      </p:sp>
      <p:pic>
        <p:nvPicPr>
          <p:cNvPr id="8" name="图形 17">
            <a:extLst>
              <a:ext uri="{FF2B5EF4-FFF2-40B4-BE49-F238E27FC236}">
                <a16:creationId xmlns:a16="http://schemas.microsoft.com/office/drawing/2014/main" id="{7425D665-C532-41D4-851A-940ABC4579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2800" y="2449274"/>
            <a:ext cx="5486400" cy="3708576"/>
          </a:xfrm>
          <a:prstGeom prst="rect">
            <a:avLst/>
          </a:prstGeom>
        </p:spPr>
      </p:pic>
    </p:spTree>
    <p:extLst>
      <p:ext uri="{BB962C8B-B14F-4D97-AF65-F5344CB8AC3E}">
        <p14:creationId xmlns:p14="http://schemas.microsoft.com/office/powerpoint/2010/main" val="1259043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269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33D7D10-E80F-45B0-A12A-E5ECB4FED32D}"/>
              </a:ext>
            </a:extLst>
          </p:cNvPr>
          <p:cNvGrpSpPr>
            <a:grpSpLocks noChangeAspect="1"/>
          </p:cNvGrpSpPr>
          <p:nvPr>
            <p:custDataLst>
              <p:tags r:id="rId1"/>
            </p:custDataLst>
          </p:nvPr>
        </p:nvGrpSpPr>
        <p:grpSpPr>
          <a:xfrm>
            <a:off x="1014413" y="1381707"/>
            <a:ext cx="9252534" cy="4492459"/>
            <a:chOff x="1014413" y="1381707"/>
            <a:chExt cx="9252534" cy="4492459"/>
          </a:xfrm>
        </p:grpSpPr>
        <p:grpSp>
          <p:nvGrpSpPr>
            <p:cNvPr id="25" name="iṧḷíḍé">
              <a:extLst>
                <a:ext uri="{FF2B5EF4-FFF2-40B4-BE49-F238E27FC236}">
                  <a16:creationId xmlns:a16="http://schemas.microsoft.com/office/drawing/2014/main" id="{BE43E65B-72FE-45DC-992D-7698C0358674}"/>
                </a:ext>
              </a:extLst>
            </p:cNvPr>
            <p:cNvGrpSpPr/>
            <p:nvPr/>
          </p:nvGrpSpPr>
          <p:grpSpPr>
            <a:xfrm>
              <a:off x="1014413" y="2546104"/>
              <a:ext cx="3524250" cy="1001141"/>
              <a:chOff x="-22546" y="2564904"/>
              <a:chExt cx="3524250" cy="1001141"/>
            </a:xfrm>
          </p:grpSpPr>
          <p:grpSp>
            <p:nvGrpSpPr>
              <p:cNvPr id="55" name="îSļíḍê">
                <a:extLst>
                  <a:ext uri="{FF2B5EF4-FFF2-40B4-BE49-F238E27FC236}">
                    <a16:creationId xmlns:a16="http://schemas.microsoft.com/office/drawing/2014/main" id="{7AE9E487-D45F-4021-B91D-4FCE0438E141}"/>
                  </a:ext>
                </a:extLst>
              </p:cNvPr>
              <p:cNvGrpSpPr/>
              <p:nvPr/>
            </p:nvGrpSpPr>
            <p:grpSpPr>
              <a:xfrm>
                <a:off x="-22546" y="2564904"/>
                <a:ext cx="3524250" cy="1001127"/>
                <a:chOff x="7453945" y="2930257"/>
                <a:chExt cx="3524250" cy="1001127"/>
              </a:xfrm>
            </p:grpSpPr>
            <p:sp>
              <p:nvSpPr>
                <p:cNvPr id="58" name="îṧlíḋè">
                  <a:extLst>
                    <a:ext uri="{FF2B5EF4-FFF2-40B4-BE49-F238E27FC236}">
                      <a16:creationId xmlns:a16="http://schemas.microsoft.com/office/drawing/2014/main" id="{AE27F1CF-5109-4E7B-8A9D-578B2A8322E6}"/>
                    </a:ext>
                  </a:extLst>
                </p:cNvPr>
                <p:cNvSpPr txBox="1"/>
                <p:nvPr/>
              </p:nvSpPr>
              <p:spPr>
                <a:xfrm>
                  <a:off x="7453945" y="2930257"/>
                  <a:ext cx="3524250" cy="1001127"/>
                </a:xfrm>
                <a:prstGeom prst="rect">
                  <a:avLst/>
                </a:prstGeom>
                <a:noFill/>
                <a:ln w="3175">
                  <a:solidFill>
                    <a:schemeClr val="tx1">
                      <a:lumMod val="40000"/>
                      <a:lumOff val="60000"/>
                    </a:schemeClr>
                  </a:solidFill>
                </a:ln>
              </p:spPr>
              <p:txBody>
                <a:bodyPr wrap="square" lIns="91440" tIns="45720" rIns="91440" bIns="45720">
                  <a:normAutofit lnSpcReduction="10000"/>
                </a:bodyPr>
                <a:lstStyle/>
                <a:p>
                  <a:endParaRPr lang="en-US" altLang="zh-CN" sz="3200" b="1" dirty="0"/>
                </a:p>
                <a:p>
                  <a:r>
                    <a:rPr lang="en-US" altLang="zh-CN" sz="3200" b="1" dirty="0"/>
                    <a:t>  CONTENTS</a:t>
                  </a:r>
                  <a:endParaRPr lang="zh-CN" altLang="en-US" sz="3200" b="1" dirty="0"/>
                </a:p>
              </p:txBody>
            </p:sp>
            <p:sp>
              <p:nvSpPr>
                <p:cNvPr id="59" name="îṧļiḑe">
                  <a:extLst>
                    <a:ext uri="{FF2B5EF4-FFF2-40B4-BE49-F238E27FC236}">
                      <a16:creationId xmlns:a16="http://schemas.microsoft.com/office/drawing/2014/main" id="{0BC104D3-10E2-43A5-8373-E9BD1F02AD25}"/>
                    </a:ext>
                  </a:extLst>
                </p:cNvPr>
                <p:cNvSpPr txBox="1"/>
                <p:nvPr/>
              </p:nvSpPr>
              <p:spPr>
                <a:xfrm>
                  <a:off x="9024156" y="3545810"/>
                  <a:ext cx="1800200" cy="276999"/>
                </a:xfrm>
                <a:prstGeom prst="rect">
                  <a:avLst/>
                </a:prstGeom>
                <a:noFill/>
              </p:spPr>
              <p:txBody>
                <a:bodyPr wrap="square" lIns="91440" tIns="45720" rIns="91440" bIns="45720" anchor="ctr">
                  <a:normAutofit fontScale="85000" lnSpcReduction="20000"/>
                </a:bodyPr>
                <a:lstStyle/>
                <a:p>
                  <a:pPr algn="ctr"/>
                  <a:endParaRPr/>
                </a:p>
              </p:txBody>
            </p:sp>
          </p:grpSp>
          <p:cxnSp>
            <p:nvCxnSpPr>
              <p:cNvPr id="56" name="直接连接符 55">
                <a:extLst>
                  <a:ext uri="{FF2B5EF4-FFF2-40B4-BE49-F238E27FC236}">
                    <a16:creationId xmlns:a16="http://schemas.microsoft.com/office/drawing/2014/main" id="{A2B5571C-0F90-40E7-9BDB-6A6941E00B88}"/>
                  </a:ext>
                </a:extLst>
              </p:cNvPr>
              <p:cNvCxnSpPr/>
              <p:nvPr/>
            </p:nvCxnSpPr>
            <p:spPr>
              <a:xfrm>
                <a:off x="2309919" y="3566045"/>
                <a:ext cx="4680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6" name="íšľîďe">
              <a:extLst>
                <a:ext uri="{FF2B5EF4-FFF2-40B4-BE49-F238E27FC236}">
                  <a16:creationId xmlns:a16="http://schemas.microsoft.com/office/drawing/2014/main" id="{4D586421-DCB0-4FCC-A5A4-B23496E96C1C}"/>
                </a:ext>
              </a:extLst>
            </p:cNvPr>
            <p:cNvGrpSpPr/>
            <p:nvPr/>
          </p:nvGrpSpPr>
          <p:grpSpPr>
            <a:xfrm>
              <a:off x="5467115" y="5249817"/>
              <a:ext cx="4639411" cy="624349"/>
              <a:chOff x="5411924" y="5104545"/>
              <a:chExt cx="4639411" cy="624349"/>
            </a:xfrm>
          </p:grpSpPr>
          <p:sp>
            <p:nvSpPr>
              <p:cNvPr id="51" name="iSļíḋè">
                <a:extLst>
                  <a:ext uri="{FF2B5EF4-FFF2-40B4-BE49-F238E27FC236}">
                    <a16:creationId xmlns:a16="http://schemas.microsoft.com/office/drawing/2014/main" id="{AA3E448E-9520-4A22-A97B-479FC4D9FDE7}"/>
                  </a:ext>
                </a:extLst>
              </p:cNvPr>
              <p:cNvSpPr/>
              <p:nvPr/>
            </p:nvSpPr>
            <p:spPr>
              <a:xfrm>
                <a:off x="5411924" y="5104545"/>
                <a:ext cx="624349" cy="624349"/>
              </a:xfrm>
              <a:prstGeom prst="diamond">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a:solidFill>
                      <a:schemeClr val="bg1"/>
                    </a:solidFill>
                    <a:latin typeface="Impact" panose="020B0806030902050204" pitchFamily="34" charset="0"/>
                  </a:rPr>
                  <a:t>05</a:t>
                </a:r>
              </a:p>
            </p:txBody>
          </p:sp>
          <p:sp>
            <p:nvSpPr>
              <p:cNvPr id="53" name="islîḍé">
                <a:extLst>
                  <a:ext uri="{FF2B5EF4-FFF2-40B4-BE49-F238E27FC236}">
                    <a16:creationId xmlns:a16="http://schemas.microsoft.com/office/drawing/2014/main" id="{C268E8BF-E74E-4146-AAE9-8D09830A7E32}"/>
                  </a:ext>
                </a:extLst>
              </p:cNvPr>
              <p:cNvSpPr txBox="1"/>
              <p:nvPr/>
            </p:nvSpPr>
            <p:spPr>
              <a:xfrm>
                <a:off x="6011638" y="5233697"/>
                <a:ext cx="4039697" cy="495197"/>
              </a:xfrm>
              <a:prstGeom prst="rect">
                <a:avLst/>
              </a:prstGeom>
              <a:noFill/>
            </p:spPr>
            <p:txBody>
              <a:bodyPr wrap="none" lIns="91440" tIns="45720" rIns="91440" bIns="45720" anchor="b" anchorCtr="0">
                <a:normAutofit/>
              </a:bodyPr>
              <a:lstStyle>
                <a:defPPr>
                  <a:defRPr lang="zh-CN"/>
                </a:defPPr>
                <a:lvl1pPr>
                  <a:defRPr sz="2400" b="1"/>
                </a:lvl1pPr>
              </a:lstStyle>
              <a:p>
                <a:r>
                  <a:rPr lang="zh-CN" altLang="en-US" dirty="0"/>
                  <a:t>回顧與展望</a:t>
                </a:r>
              </a:p>
            </p:txBody>
          </p:sp>
        </p:grpSp>
        <p:grpSp>
          <p:nvGrpSpPr>
            <p:cNvPr id="27" name="ï$ḷídê">
              <a:extLst>
                <a:ext uri="{FF2B5EF4-FFF2-40B4-BE49-F238E27FC236}">
                  <a16:creationId xmlns:a16="http://schemas.microsoft.com/office/drawing/2014/main" id="{072D124A-EF63-41F3-A045-AB9FB0A03D75}"/>
                </a:ext>
              </a:extLst>
            </p:cNvPr>
            <p:cNvGrpSpPr/>
            <p:nvPr/>
          </p:nvGrpSpPr>
          <p:grpSpPr>
            <a:xfrm>
              <a:off x="5472554" y="4282789"/>
              <a:ext cx="4794393" cy="624349"/>
              <a:chOff x="5417363" y="4225969"/>
              <a:chExt cx="4794393" cy="624349"/>
            </a:xfrm>
          </p:grpSpPr>
          <p:sp>
            <p:nvSpPr>
              <p:cNvPr id="47" name="isliḑè">
                <a:extLst>
                  <a:ext uri="{FF2B5EF4-FFF2-40B4-BE49-F238E27FC236}">
                    <a16:creationId xmlns:a16="http://schemas.microsoft.com/office/drawing/2014/main" id="{BAA1B345-A35E-4C97-9F65-7E3B28DBE31D}"/>
                  </a:ext>
                </a:extLst>
              </p:cNvPr>
              <p:cNvSpPr/>
              <p:nvPr/>
            </p:nvSpPr>
            <p:spPr>
              <a:xfrm>
                <a:off x="5417363" y="4225969"/>
                <a:ext cx="624349" cy="624349"/>
              </a:xfrm>
              <a:prstGeom prst="diamond">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a:solidFill>
                      <a:schemeClr val="bg1"/>
                    </a:solidFill>
                    <a:latin typeface="Impact" panose="020B0806030902050204" pitchFamily="34" charset="0"/>
                  </a:rPr>
                  <a:t>04</a:t>
                </a:r>
              </a:p>
            </p:txBody>
          </p:sp>
          <p:sp>
            <p:nvSpPr>
              <p:cNvPr id="49" name="ïṧlîḑe">
                <a:extLst>
                  <a:ext uri="{FF2B5EF4-FFF2-40B4-BE49-F238E27FC236}">
                    <a16:creationId xmlns:a16="http://schemas.microsoft.com/office/drawing/2014/main" id="{A37FDD61-D329-4F42-98F5-EB825B27DDEA}"/>
                  </a:ext>
                </a:extLst>
              </p:cNvPr>
              <p:cNvSpPr txBox="1"/>
              <p:nvPr/>
            </p:nvSpPr>
            <p:spPr>
              <a:xfrm>
                <a:off x="6036271" y="4287867"/>
                <a:ext cx="4175485" cy="517383"/>
              </a:xfrm>
              <a:prstGeom prst="rect">
                <a:avLst/>
              </a:prstGeom>
              <a:noFill/>
            </p:spPr>
            <p:txBody>
              <a:bodyPr wrap="none" lIns="91440" tIns="45720" rIns="91440" bIns="45720" anchor="b" anchorCtr="0">
                <a:normAutofit/>
              </a:bodyPr>
              <a:lstStyle>
                <a:defPPr>
                  <a:defRPr lang="zh-CN"/>
                </a:defPPr>
                <a:lvl1pPr>
                  <a:defRPr sz="2400" b="1"/>
                </a:lvl1pPr>
              </a:lstStyle>
              <a:p>
                <a:r>
                  <a:rPr lang="zh-CN" altLang="en-US" dirty="0"/>
                  <a:t>當下成果</a:t>
                </a:r>
              </a:p>
            </p:txBody>
          </p:sp>
        </p:grpSp>
        <p:grpSp>
          <p:nvGrpSpPr>
            <p:cNvPr id="28" name="î$ḻíḑe">
              <a:extLst>
                <a:ext uri="{FF2B5EF4-FFF2-40B4-BE49-F238E27FC236}">
                  <a16:creationId xmlns:a16="http://schemas.microsoft.com/office/drawing/2014/main" id="{63130828-1508-4F63-BC7C-3E9DC126B6DB}"/>
                </a:ext>
              </a:extLst>
            </p:cNvPr>
            <p:cNvGrpSpPr/>
            <p:nvPr/>
          </p:nvGrpSpPr>
          <p:grpSpPr>
            <a:xfrm>
              <a:off x="5472554" y="3169051"/>
              <a:ext cx="4782704" cy="771059"/>
              <a:chOff x="5417363" y="3200683"/>
              <a:chExt cx="4782704" cy="771059"/>
            </a:xfrm>
          </p:grpSpPr>
          <p:sp>
            <p:nvSpPr>
              <p:cNvPr id="43" name="ïśļîḋe">
                <a:extLst>
                  <a:ext uri="{FF2B5EF4-FFF2-40B4-BE49-F238E27FC236}">
                    <a16:creationId xmlns:a16="http://schemas.microsoft.com/office/drawing/2014/main" id="{2F5C420F-3BF0-4BD3-BF22-C722FCE52EA3}"/>
                  </a:ext>
                </a:extLst>
              </p:cNvPr>
              <p:cNvSpPr/>
              <p:nvPr/>
            </p:nvSpPr>
            <p:spPr>
              <a:xfrm>
                <a:off x="5417363" y="3347393"/>
                <a:ext cx="624349" cy="624349"/>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a:solidFill>
                      <a:schemeClr val="bg1"/>
                    </a:solidFill>
                    <a:latin typeface="Impact" panose="020B0806030902050204" pitchFamily="34" charset="0"/>
                  </a:rPr>
                  <a:t>03</a:t>
                </a:r>
              </a:p>
            </p:txBody>
          </p:sp>
          <p:sp>
            <p:nvSpPr>
              <p:cNvPr id="45" name="isľïḋe">
                <a:extLst>
                  <a:ext uri="{FF2B5EF4-FFF2-40B4-BE49-F238E27FC236}">
                    <a16:creationId xmlns:a16="http://schemas.microsoft.com/office/drawing/2014/main" id="{71649EB4-660D-476C-B10A-9AAFF58792B5}"/>
                  </a:ext>
                </a:extLst>
              </p:cNvPr>
              <p:cNvSpPr txBox="1"/>
              <p:nvPr/>
            </p:nvSpPr>
            <p:spPr>
              <a:xfrm>
                <a:off x="6036271" y="3200683"/>
                <a:ext cx="4163796" cy="703682"/>
              </a:xfrm>
              <a:prstGeom prst="rect">
                <a:avLst/>
              </a:prstGeom>
              <a:noFill/>
            </p:spPr>
            <p:txBody>
              <a:bodyPr wrap="none" lIns="91440" tIns="45720" rIns="91440" bIns="45720" anchor="b" anchorCtr="0">
                <a:normAutofit/>
              </a:bodyPr>
              <a:lstStyle>
                <a:defPPr>
                  <a:defRPr lang="zh-CN"/>
                </a:defPPr>
                <a:lvl1pPr>
                  <a:defRPr sz="2400" b="1"/>
                </a:lvl1pPr>
              </a:lstStyle>
              <a:p>
                <a:r>
                  <a:rPr lang="zh-CN" altLang="en-US" dirty="0"/>
                  <a:t>分析流程</a:t>
                </a:r>
              </a:p>
            </p:txBody>
          </p:sp>
        </p:grpSp>
        <p:grpSp>
          <p:nvGrpSpPr>
            <p:cNvPr id="29" name="îṡḷïḍê">
              <a:extLst>
                <a:ext uri="{FF2B5EF4-FFF2-40B4-BE49-F238E27FC236}">
                  <a16:creationId xmlns:a16="http://schemas.microsoft.com/office/drawing/2014/main" id="{B359BB39-F191-4979-B6AF-CAD6C31A695B}"/>
                </a:ext>
              </a:extLst>
            </p:cNvPr>
            <p:cNvGrpSpPr/>
            <p:nvPr/>
          </p:nvGrpSpPr>
          <p:grpSpPr>
            <a:xfrm>
              <a:off x="5472554" y="2221320"/>
              <a:ext cx="4633972" cy="751763"/>
              <a:chOff x="5417363" y="2341403"/>
              <a:chExt cx="4633972" cy="751763"/>
            </a:xfrm>
          </p:grpSpPr>
          <p:sp>
            <p:nvSpPr>
              <p:cNvPr id="39" name="ïşľiḑè">
                <a:extLst>
                  <a:ext uri="{FF2B5EF4-FFF2-40B4-BE49-F238E27FC236}">
                    <a16:creationId xmlns:a16="http://schemas.microsoft.com/office/drawing/2014/main" id="{91DDE1F7-3A9B-4798-A47E-D995BF66770C}"/>
                  </a:ext>
                </a:extLst>
              </p:cNvPr>
              <p:cNvSpPr/>
              <p:nvPr/>
            </p:nvSpPr>
            <p:spPr>
              <a:xfrm>
                <a:off x="5417363" y="2468817"/>
                <a:ext cx="624349" cy="624349"/>
              </a:xfrm>
              <a:prstGeom prst="diamond">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dirty="0">
                    <a:solidFill>
                      <a:schemeClr val="bg1"/>
                    </a:solidFill>
                    <a:latin typeface="Impact" panose="020B0806030902050204" pitchFamily="34" charset="0"/>
                  </a:rPr>
                  <a:t>02</a:t>
                </a:r>
              </a:p>
            </p:txBody>
          </p:sp>
          <p:sp>
            <p:nvSpPr>
              <p:cNvPr id="41" name="íṣļiḍe">
                <a:extLst>
                  <a:ext uri="{FF2B5EF4-FFF2-40B4-BE49-F238E27FC236}">
                    <a16:creationId xmlns:a16="http://schemas.microsoft.com/office/drawing/2014/main" id="{B060C8FB-2E13-49D5-834B-DA3DEBAFB5D1}"/>
                  </a:ext>
                </a:extLst>
              </p:cNvPr>
              <p:cNvSpPr txBox="1"/>
              <p:nvPr/>
            </p:nvSpPr>
            <p:spPr>
              <a:xfrm>
                <a:off x="6011639" y="2341403"/>
                <a:ext cx="4039696" cy="654166"/>
              </a:xfrm>
              <a:prstGeom prst="rect">
                <a:avLst/>
              </a:prstGeom>
              <a:noFill/>
            </p:spPr>
            <p:txBody>
              <a:bodyPr wrap="none" lIns="91440" tIns="45720" rIns="91440" bIns="45720" anchor="b" anchorCtr="0">
                <a:normAutofit/>
              </a:bodyPr>
              <a:lstStyle>
                <a:defPPr>
                  <a:defRPr lang="zh-CN"/>
                </a:defPPr>
                <a:lvl1pPr>
                  <a:defRPr sz="2400" b="1"/>
                </a:lvl1pPr>
              </a:lstStyle>
              <a:p>
                <a:r>
                  <a:rPr lang="zh-CN" altLang="en-US" dirty="0"/>
                  <a:t>資料來源與屬性分析</a:t>
                </a:r>
              </a:p>
            </p:txBody>
          </p:sp>
        </p:grpSp>
        <p:grpSp>
          <p:nvGrpSpPr>
            <p:cNvPr id="30" name="ï$1ïḋe">
              <a:extLst>
                <a:ext uri="{FF2B5EF4-FFF2-40B4-BE49-F238E27FC236}">
                  <a16:creationId xmlns:a16="http://schemas.microsoft.com/office/drawing/2014/main" id="{34A8EAED-5DE1-4133-94AE-97B8182DC6FD}"/>
                </a:ext>
              </a:extLst>
            </p:cNvPr>
            <p:cNvGrpSpPr/>
            <p:nvPr/>
          </p:nvGrpSpPr>
          <p:grpSpPr>
            <a:xfrm>
              <a:off x="5472556" y="1381707"/>
              <a:ext cx="4633970" cy="624349"/>
              <a:chOff x="5417365" y="1590241"/>
              <a:chExt cx="4633970" cy="624349"/>
            </a:xfrm>
          </p:grpSpPr>
          <p:sp>
            <p:nvSpPr>
              <p:cNvPr id="35" name="íṡḻidè">
                <a:extLst>
                  <a:ext uri="{FF2B5EF4-FFF2-40B4-BE49-F238E27FC236}">
                    <a16:creationId xmlns:a16="http://schemas.microsoft.com/office/drawing/2014/main" id="{131570B8-C42F-4745-81F3-C5DD46B0C3C9}"/>
                  </a:ext>
                </a:extLst>
              </p:cNvPr>
              <p:cNvSpPr/>
              <p:nvPr/>
            </p:nvSpPr>
            <p:spPr>
              <a:xfrm>
                <a:off x="5417365" y="1590241"/>
                <a:ext cx="624349" cy="624349"/>
              </a:xfrm>
              <a:prstGeom prst="diamond">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dirty="0">
                    <a:solidFill>
                      <a:schemeClr val="bg1"/>
                    </a:solidFill>
                    <a:latin typeface="Impact" panose="020B0806030902050204" pitchFamily="34" charset="0"/>
                  </a:rPr>
                  <a:t>01</a:t>
                </a:r>
              </a:p>
            </p:txBody>
          </p:sp>
          <p:sp>
            <p:nvSpPr>
              <p:cNvPr id="37" name="iSļiḓe">
                <a:extLst>
                  <a:ext uri="{FF2B5EF4-FFF2-40B4-BE49-F238E27FC236}">
                    <a16:creationId xmlns:a16="http://schemas.microsoft.com/office/drawing/2014/main" id="{07CE1718-A49E-4C63-9BB8-BFAA4CEE33E7}"/>
                  </a:ext>
                </a:extLst>
              </p:cNvPr>
              <p:cNvSpPr txBox="1"/>
              <p:nvPr/>
            </p:nvSpPr>
            <p:spPr>
              <a:xfrm>
                <a:off x="6036271" y="1590241"/>
                <a:ext cx="4015064" cy="536629"/>
              </a:xfrm>
              <a:prstGeom prst="rect">
                <a:avLst/>
              </a:prstGeom>
              <a:noFill/>
            </p:spPr>
            <p:txBody>
              <a:bodyPr wrap="none" lIns="91440" tIns="45720" rIns="91440" bIns="45720" anchor="b" anchorCtr="0">
                <a:normAutofit/>
              </a:bodyPr>
              <a:lstStyle/>
              <a:p>
                <a:r>
                  <a:rPr lang="zh-CN" altLang="en-US" sz="2400" b="1" dirty="0"/>
                  <a:t>主題描述</a:t>
                </a:r>
              </a:p>
            </p:txBody>
          </p:sp>
        </p:grpSp>
        <p:cxnSp>
          <p:nvCxnSpPr>
            <p:cNvPr id="31" name="直接连接符 30">
              <a:extLst>
                <a:ext uri="{FF2B5EF4-FFF2-40B4-BE49-F238E27FC236}">
                  <a16:creationId xmlns:a16="http://schemas.microsoft.com/office/drawing/2014/main" id="{F880815B-2929-48ED-B7A8-1E93D78A4424}"/>
                </a:ext>
              </a:extLst>
            </p:cNvPr>
            <p:cNvCxnSpPr/>
            <p:nvPr/>
          </p:nvCxnSpPr>
          <p:spPr>
            <a:xfrm>
              <a:off x="6210300" y="2133600"/>
              <a:ext cx="352425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CEE91B0-D55A-48BE-B028-3B6FFD86CCF4}"/>
                </a:ext>
              </a:extLst>
            </p:cNvPr>
            <p:cNvCxnSpPr/>
            <p:nvPr/>
          </p:nvCxnSpPr>
          <p:spPr>
            <a:xfrm>
              <a:off x="6210300" y="3124200"/>
              <a:ext cx="352425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EABE8D6A-96D7-4621-9618-1F3081F87934}"/>
                </a:ext>
              </a:extLst>
            </p:cNvPr>
            <p:cNvCxnSpPr/>
            <p:nvPr/>
          </p:nvCxnSpPr>
          <p:spPr>
            <a:xfrm>
              <a:off x="6210300" y="4114800"/>
              <a:ext cx="352425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B2267B1E-7E7C-43E1-948A-852109AE9F84}"/>
                </a:ext>
              </a:extLst>
            </p:cNvPr>
            <p:cNvCxnSpPr/>
            <p:nvPr/>
          </p:nvCxnSpPr>
          <p:spPr>
            <a:xfrm>
              <a:off x="6210300" y="5105400"/>
              <a:ext cx="352425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041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67567-4EA6-4AB5-A05B-4440DF716366}"/>
              </a:ext>
            </a:extLst>
          </p:cNvPr>
          <p:cNvSpPr>
            <a:spLocks noGrp="1"/>
          </p:cNvSpPr>
          <p:nvPr>
            <p:ph type="title"/>
          </p:nvPr>
        </p:nvSpPr>
        <p:spPr/>
        <p:txBody>
          <a:bodyPr/>
          <a:lstStyle/>
          <a:p>
            <a:r>
              <a:rPr lang="zh-CN" altLang="en-US" dirty="0"/>
              <a:t>戒菸門診介紹</a:t>
            </a:r>
          </a:p>
        </p:txBody>
      </p:sp>
      <p:sp>
        <p:nvSpPr>
          <p:cNvPr id="4" name="灯片编号占位符 3">
            <a:extLst>
              <a:ext uri="{FF2B5EF4-FFF2-40B4-BE49-F238E27FC236}">
                <a16:creationId xmlns:a16="http://schemas.microsoft.com/office/drawing/2014/main" id="{2539FDB8-22A8-4C80-BF63-2809D0141448}"/>
              </a:ext>
            </a:extLst>
          </p:cNvPr>
          <p:cNvSpPr>
            <a:spLocks noGrp="1"/>
          </p:cNvSpPr>
          <p:nvPr>
            <p:ph type="sldNum" sz="quarter" idx="12"/>
          </p:nvPr>
        </p:nvSpPr>
        <p:spPr/>
        <p:txBody>
          <a:bodyPr/>
          <a:lstStyle/>
          <a:p>
            <a:fld id="{5DD3DB80-B894-403A-B48E-6FDC1A72010E}" type="slidenum">
              <a:rPr lang="zh-CN" altLang="en-US" smtClean="0"/>
              <a:pPr/>
              <a:t>3</a:t>
            </a:fld>
            <a:endParaRPr lang="zh-CN" altLang="en-US"/>
          </a:p>
        </p:txBody>
      </p:sp>
      <p:grpSp>
        <p:nvGrpSpPr>
          <p:cNvPr id="5" name="18630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4EC8B7B-ABBD-4B35-B8C9-14909A093035}"/>
              </a:ext>
            </a:extLst>
          </p:cNvPr>
          <p:cNvGrpSpPr>
            <a:grpSpLocks noChangeAspect="1"/>
          </p:cNvGrpSpPr>
          <p:nvPr>
            <p:custDataLst>
              <p:tags r:id="rId1"/>
            </p:custDataLst>
          </p:nvPr>
        </p:nvGrpSpPr>
        <p:grpSpPr>
          <a:xfrm>
            <a:off x="4600340" y="1837705"/>
            <a:ext cx="2899258" cy="4083856"/>
            <a:chOff x="4761590" y="1268760"/>
            <a:chExt cx="3271727" cy="4608512"/>
          </a:xfrm>
        </p:grpSpPr>
        <p:cxnSp>
          <p:nvCxnSpPr>
            <p:cNvPr id="7" name="直接连接符 6">
              <a:extLst>
                <a:ext uri="{FF2B5EF4-FFF2-40B4-BE49-F238E27FC236}">
                  <a16:creationId xmlns:a16="http://schemas.microsoft.com/office/drawing/2014/main" id="{6673AA19-6BBF-4324-8E77-FE86DF21FADC}"/>
                </a:ext>
              </a:extLst>
            </p:cNvPr>
            <p:cNvCxnSpPr/>
            <p:nvPr/>
          </p:nvCxnSpPr>
          <p:spPr>
            <a:xfrm>
              <a:off x="5030501" y="1268760"/>
              <a:ext cx="0" cy="4608512"/>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C5CFC4A2-7B16-45D0-B3C3-CD809F29FD69}"/>
                </a:ext>
              </a:extLst>
            </p:cNvPr>
            <p:cNvCxnSpPr>
              <a:cxnSpLocks/>
            </p:cNvCxnSpPr>
            <p:nvPr/>
          </p:nvCxnSpPr>
          <p:spPr>
            <a:xfrm>
              <a:off x="5167618" y="1813673"/>
              <a:ext cx="2865699" cy="0"/>
            </a:xfrm>
            <a:prstGeom prst="line">
              <a:avLst/>
            </a:prstGeom>
            <a:ln cap="rnd">
              <a:solidFill>
                <a:schemeClr val="tx1">
                  <a:lumMod val="20000"/>
                  <a:lumOff val="80000"/>
                </a:schemeClr>
              </a:solidFill>
              <a:round/>
              <a:headEnd type="ova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1C6C61B4-4F6A-46E2-9E2C-BD69C73BE060}"/>
                </a:ext>
              </a:extLst>
            </p:cNvPr>
            <p:cNvCxnSpPr>
              <a:cxnSpLocks/>
            </p:cNvCxnSpPr>
            <p:nvPr/>
          </p:nvCxnSpPr>
          <p:spPr>
            <a:xfrm>
              <a:off x="5030501" y="3631290"/>
              <a:ext cx="2865699" cy="0"/>
            </a:xfrm>
            <a:prstGeom prst="line">
              <a:avLst/>
            </a:prstGeom>
            <a:ln cap="rnd">
              <a:solidFill>
                <a:schemeClr val="tx1">
                  <a:lumMod val="20000"/>
                  <a:lumOff val="80000"/>
                </a:schemeClr>
              </a:solidFill>
              <a:round/>
              <a:headEnd type="ova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694E9185-946C-41FB-9E3B-B563C8311C06}"/>
                </a:ext>
              </a:extLst>
            </p:cNvPr>
            <p:cNvCxnSpPr>
              <a:cxnSpLocks/>
            </p:cNvCxnSpPr>
            <p:nvPr/>
          </p:nvCxnSpPr>
          <p:spPr>
            <a:xfrm>
              <a:off x="5030501" y="5527260"/>
              <a:ext cx="2865699" cy="0"/>
            </a:xfrm>
            <a:prstGeom prst="line">
              <a:avLst/>
            </a:prstGeom>
            <a:ln cap="rnd">
              <a:solidFill>
                <a:schemeClr val="tx1">
                  <a:lumMod val="20000"/>
                  <a:lumOff val="80000"/>
                </a:schemeClr>
              </a:solidFill>
              <a:round/>
              <a:headEnd type="oval"/>
            </a:ln>
          </p:spPr>
          <p:style>
            <a:lnRef idx="1">
              <a:schemeClr val="accent1"/>
            </a:lnRef>
            <a:fillRef idx="0">
              <a:schemeClr val="accent1"/>
            </a:fillRef>
            <a:effectRef idx="0">
              <a:schemeClr val="accent1"/>
            </a:effectRef>
            <a:fontRef idx="minor">
              <a:schemeClr val="tx1"/>
            </a:fontRef>
          </p:style>
        </p:cxnSp>
        <p:grpSp>
          <p:nvGrpSpPr>
            <p:cNvPr id="11" name="iŝḷîḍe">
              <a:extLst>
                <a:ext uri="{FF2B5EF4-FFF2-40B4-BE49-F238E27FC236}">
                  <a16:creationId xmlns:a16="http://schemas.microsoft.com/office/drawing/2014/main" id="{1EDF48E6-1368-4F9F-B803-01315785FD8E}"/>
                </a:ext>
              </a:extLst>
            </p:cNvPr>
            <p:cNvGrpSpPr/>
            <p:nvPr/>
          </p:nvGrpSpPr>
          <p:grpSpPr>
            <a:xfrm>
              <a:off x="4761590" y="1471046"/>
              <a:ext cx="537820" cy="537824"/>
              <a:chOff x="5371847" y="2312243"/>
              <a:chExt cx="656438" cy="656442"/>
            </a:xfrm>
          </p:grpSpPr>
          <p:sp>
            <p:nvSpPr>
              <p:cNvPr id="33" name="ïṩ1íďe">
                <a:extLst>
                  <a:ext uri="{FF2B5EF4-FFF2-40B4-BE49-F238E27FC236}">
                    <a16:creationId xmlns:a16="http://schemas.microsoft.com/office/drawing/2014/main" id="{C64354CE-F8A0-4E7A-93F6-3CD786168F65}"/>
                  </a:ext>
                </a:extLst>
              </p:cNvPr>
              <p:cNvSpPr/>
              <p:nvPr/>
            </p:nvSpPr>
            <p:spPr>
              <a:xfrm>
                <a:off x="5371847" y="2312243"/>
                <a:ext cx="656438" cy="656442"/>
              </a:xfrm>
              <a:prstGeom prst="ellipse">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4" name="íŝlïḑê">
                <a:extLst>
                  <a:ext uri="{FF2B5EF4-FFF2-40B4-BE49-F238E27FC236}">
                    <a16:creationId xmlns:a16="http://schemas.microsoft.com/office/drawing/2014/main" id="{B80CE6EA-13F4-4FB0-B61F-3CE1BF609054}"/>
                  </a:ext>
                </a:extLst>
              </p:cNvPr>
              <p:cNvSpPr/>
              <p:nvPr/>
            </p:nvSpPr>
            <p:spPr bwMode="auto">
              <a:xfrm>
                <a:off x="5532706" y="2519691"/>
                <a:ext cx="334720" cy="241545"/>
              </a:xfrm>
              <a:custGeom>
                <a:avLst/>
                <a:gdLst>
                  <a:gd name="connsiteX0" fmla="*/ 91000 w 605879"/>
                  <a:gd name="connsiteY0" fmla="*/ 173662 h 437224"/>
                  <a:gd name="connsiteX1" fmla="*/ 331193 w 605879"/>
                  <a:gd name="connsiteY1" fmla="*/ 173662 h 437224"/>
                  <a:gd name="connsiteX2" fmla="*/ 342454 w 605879"/>
                  <a:gd name="connsiteY2" fmla="*/ 184882 h 437224"/>
                  <a:gd name="connsiteX3" fmla="*/ 331193 w 605879"/>
                  <a:gd name="connsiteY3" fmla="*/ 196102 h 437224"/>
                  <a:gd name="connsiteX4" fmla="*/ 91000 w 605879"/>
                  <a:gd name="connsiteY4" fmla="*/ 196102 h 437224"/>
                  <a:gd name="connsiteX5" fmla="*/ 79739 w 605879"/>
                  <a:gd name="connsiteY5" fmla="*/ 184882 h 437224"/>
                  <a:gd name="connsiteX6" fmla="*/ 91000 w 605879"/>
                  <a:gd name="connsiteY6" fmla="*/ 173662 h 437224"/>
                  <a:gd name="connsiteX7" fmla="*/ 421630 w 605879"/>
                  <a:gd name="connsiteY7" fmla="*/ 131441 h 437224"/>
                  <a:gd name="connsiteX8" fmla="*/ 423552 w 605879"/>
                  <a:gd name="connsiteY8" fmla="*/ 152274 h 437224"/>
                  <a:gd name="connsiteX9" fmla="*/ 275961 w 605879"/>
                  <a:gd name="connsiteY9" fmla="*/ 300986 h 437224"/>
                  <a:gd name="connsiteX10" fmla="*/ 408175 w 605879"/>
                  <a:gd name="connsiteY10" fmla="*/ 358277 h 437224"/>
                  <a:gd name="connsiteX11" fmla="*/ 418060 w 605879"/>
                  <a:gd name="connsiteY11" fmla="*/ 365267 h 437224"/>
                  <a:gd name="connsiteX12" fmla="*/ 488218 w 605879"/>
                  <a:gd name="connsiteY12" fmla="*/ 410360 h 437224"/>
                  <a:gd name="connsiteX13" fmla="*/ 474214 w 605879"/>
                  <a:gd name="connsiteY13" fmla="*/ 363348 h 437224"/>
                  <a:gd name="connsiteX14" fmla="*/ 482039 w 605879"/>
                  <a:gd name="connsiteY14" fmla="*/ 349916 h 437224"/>
                  <a:gd name="connsiteX15" fmla="*/ 583363 w 605879"/>
                  <a:gd name="connsiteY15" fmla="*/ 244928 h 437224"/>
                  <a:gd name="connsiteX16" fmla="*/ 421630 w 605879"/>
                  <a:gd name="connsiteY16" fmla="*/ 131441 h 437224"/>
                  <a:gd name="connsiteX17" fmla="*/ 75898 w 605879"/>
                  <a:gd name="connsiteY17" fmla="*/ 120173 h 437224"/>
                  <a:gd name="connsiteX18" fmla="*/ 340509 w 605879"/>
                  <a:gd name="connsiteY18" fmla="*/ 120173 h 437224"/>
                  <a:gd name="connsiteX19" fmla="*/ 351769 w 605879"/>
                  <a:gd name="connsiteY19" fmla="*/ 131428 h 437224"/>
                  <a:gd name="connsiteX20" fmla="*/ 340509 w 605879"/>
                  <a:gd name="connsiteY20" fmla="*/ 142683 h 437224"/>
                  <a:gd name="connsiteX21" fmla="*/ 75898 w 605879"/>
                  <a:gd name="connsiteY21" fmla="*/ 142683 h 437224"/>
                  <a:gd name="connsiteX22" fmla="*/ 64638 w 605879"/>
                  <a:gd name="connsiteY22" fmla="*/ 131428 h 437224"/>
                  <a:gd name="connsiteX23" fmla="*/ 75898 w 605879"/>
                  <a:gd name="connsiteY23" fmla="*/ 120173 h 437224"/>
                  <a:gd name="connsiteX24" fmla="*/ 210609 w 605879"/>
                  <a:gd name="connsiteY24" fmla="*/ 22478 h 437224"/>
                  <a:gd name="connsiteX25" fmla="*/ 22516 w 605879"/>
                  <a:gd name="connsiteY25" fmla="*/ 153508 h 437224"/>
                  <a:gd name="connsiteX26" fmla="*/ 139216 w 605879"/>
                  <a:gd name="connsiteY26" fmla="*/ 274807 h 437224"/>
                  <a:gd name="connsiteX27" fmla="*/ 147042 w 605879"/>
                  <a:gd name="connsiteY27" fmla="*/ 288102 h 437224"/>
                  <a:gd name="connsiteX28" fmla="*/ 130017 w 605879"/>
                  <a:gd name="connsiteY28" fmla="*/ 344297 h 437224"/>
                  <a:gd name="connsiteX29" fmla="*/ 214041 w 605879"/>
                  <a:gd name="connsiteY29" fmla="*/ 291254 h 437224"/>
                  <a:gd name="connsiteX30" fmla="*/ 223927 w 605879"/>
                  <a:gd name="connsiteY30" fmla="*/ 284264 h 437224"/>
                  <a:gd name="connsiteX31" fmla="*/ 398839 w 605879"/>
                  <a:gd name="connsiteY31" fmla="*/ 152960 h 437224"/>
                  <a:gd name="connsiteX32" fmla="*/ 369596 w 605879"/>
                  <a:gd name="connsiteY32" fmla="*/ 80592 h 437224"/>
                  <a:gd name="connsiteX33" fmla="*/ 210609 w 605879"/>
                  <a:gd name="connsiteY33" fmla="*/ 22478 h 437224"/>
                  <a:gd name="connsiteX34" fmla="*/ 210609 w 605879"/>
                  <a:gd name="connsiteY34" fmla="*/ 0 h 437224"/>
                  <a:gd name="connsiteX35" fmla="*/ 385796 w 605879"/>
                  <a:gd name="connsiteY35" fmla="*/ 64967 h 437224"/>
                  <a:gd name="connsiteX36" fmla="*/ 414079 w 605879"/>
                  <a:gd name="connsiteY36" fmla="*/ 109100 h 437224"/>
                  <a:gd name="connsiteX37" fmla="*/ 419845 w 605879"/>
                  <a:gd name="connsiteY37" fmla="*/ 108963 h 437224"/>
                  <a:gd name="connsiteX38" fmla="*/ 605879 w 605879"/>
                  <a:gd name="connsiteY38" fmla="*/ 244928 h 437224"/>
                  <a:gd name="connsiteX39" fmla="*/ 498515 w 605879"/>
                  <a:gd name="connsiteY39" fmla="*/ 368420 h 437224"/>
                  <a:gd name="connsiteX40" fmla="*/ 516088 w 605879"/>
                  <a:gd name="connsiteY40" fmla="*/ 414609 h 437224"/>
                  <a:gd name="connsiteX41" fmla="*/ 522953 w 605879"/>
                  <a:gd name="connsiteY41" fmla="*/ 428178 h 437224"/>
                  <a:gd name="connsiteX42" fmla="*/ 510185 w 605879"/>
                  <a:gd name="connsiteY42" fmla="*/ 437224 h 437224"/>
                  <a:gd name="connsiteX43" fmla="*/ 400487 w 605879"/>
                  <a:gd name="connsiteY43" fmla="*/ 380344 h 437224"/>
                  <a:gd name="connsiteX44" fmla="*/ 250836 w 605879"/>
                  <a:gd name="connsiteY44" fmla="*/ 304275 h 437224"/>
                  <a:gd name="connsiteX45" fmla="*/ 231752 w 605879"/>
                  <a:gd name="connsiteY45" fmla="*/ 306331 h 437224"/>
                  <a:gd name="connsiteX46" fmla="*/ 107639 w 605879"/>
                  <a:gd name="connsiteY46" fmla="*/ 371161 h 437224"/>
                  <a:gd name="connsiteX47" fmla="*/ 94596 w 605879"/>
                  <a:gd name="connsiteY47" fmla="*/ 361978 h 437224"/>
                  <a:gd name="connsiteX48" fmla="*/ 102009 w 605879"/>
                  <a:gd name="connsiteY48" fmla="*/ 348135 h 437224"/>
                  <a:gd name="connsiteX49" fmla="*/ 122741 w 605879"/>
                  <a:gd name="connsiteY49" fmla="*/ 293173 h 437224"/>
                  <a:gd name="connsiteX50" fmla="*/ 0 w 605879"/>
                  <a:gd name="connsiteY50" fmla="*/ 153508 h 437224"/>
                  <a:gd name="connsiteX51" fmla="*/ 210609 w 605879"/>
                  <a:gd name="connsiteY51" fmla="*/ 0 h 43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879" h="437224">
                    <a:moveTo>
                      <a:pt x="91000" y="173662"/>
                    </a:moveTo>
                    <a:lnTo>
                      <a:pt x="331193" y="173662"/>
                    </a:lnTo>
                    <a:cubicBezTo>
                      <a:pt x="337373" y="173662"/>
                      <a:pt x="342454" y="178725"/>
                      <a:pt x="342454" y="184882"/>
                    </a:cubicBezTo>
                    <a:cubicBezTo>
                      <a:pt x="342454" y="191040"/>
                      <a:pt x="337373" y="196102"/>
                      <a:pt x="331193" y="196102"/>
                    </a:cubicBezTo>
                    <a:lnTo>
                      <a:pt x="91000" y="196102"/>
                    </a:lnTo>
                    <a:cubicBezTo>
                      <a:pt x="84683" y="196102"/>
                      <a:pt x="79739" y="191040"/>
                      <a:pt x="79739" y="184882"/>
                    </a:cubicBezTo>
                    <a:cubicBezTo>
                      <a:pt x="79739" y="178725"/>
                      <a:pt x="84683" y="173662"/>
                      <a:pt x="91000" y="173662"/>
                    </a:cubicBezTo>
                    <a:close/>
                    <a:moveTo>
                      <a:pt x="421630" y="131441"/>
                    </a:moveTo>
                    <a:cubicBezTo>
                      <a:pt x="423003" y="138294"/>
                      <a:pt x="423552" y="145284"/>
                      <a:pt x="423552" y="152274"/>
                    </a:cubicBezTo>
                    <a:cubicBezTo>
                      <a:pt x="423552" y="220668"/>
                      <a:pt x="362456" y="281249"/>
                      <a:pt x="275961" y="300986"/>
                    </a:cubicBezTo>
                    <a:cubicBezTo>
                      <a:pt x="302047" y="334017"/>
                      <a:pt x="350924" y="355536"/>
                      <a:pt x="408175" y="358277"/>
                    </a:cubicBezTo>
                    <a:cubicBezTo>
                      <a:pt x="412569" y="358551"/>
                      <a:pt x="416413" y="361293"/>
                      <a:pt x="418060" y="365267"/>
                    </a:cubicBezTo>
                    <a:cubicBezTo>
                      <a:pt x="427259" y="388019"/>
                      <a:pt x="463505" y="403370"/>
                      <a:pt x="488218" y="410360"/>
                    </a:cubicBezTo>
                    <a:cubicBezTo>
                      <a:pt x="483962" y="399944"/>
                      <a:pt x="479156" y="385004"/>
                      <a:pt x="474214" y="363348"/>
                    </a:cubicBezTo>
                    <a:cubicBezTo>
                      <a:pt x="472841" y="357455"/>
                      <a:pt x="476273" y="351698"/>
                      <a:pt x="482039" y="349916"/>
                    </a:cubicBezTo>
                    <a:cubicBezTo>
                      <a:pt x="543685" y="332236"/>
                      <a:pt x="583500" y="290980"/>
                      <a:pt x="583363" y="244928"/>
                    </a:cubicBezTo>
                    <a:cubicBezTo>
                      <a:pt x="583363" y="182839"/>
                      <a:pt x="511009" y="132126"/>
                      <a:pt x="421630" y="131441"/>
                    </a:cubicBezTo>
                    <a:close/>
                    <a:moveTo>
                      <a:pt x="75898" y="120173"/>
                    </a:moveTo>
                    <a:lnTo>
                      <a:pt x="340509" y="120173"/>
                    </a:lnTo>
                    <a:cubicBezTo>
                      <a:pt x="346826" y="120173"/>
                      <a:pt x="351769" y="125114"/>
                      <a:pt x="351769" y="131428"/>
                    </a:cubicBezTo>
                    <a:cubicBezTo>
                      <a:pt x="351769" y="137604"/>
                      <a:pt x="346826" y="142683"/>
                      <a:pt x="340509" y="142683"/>
                    </a:cubicBezTo>
                    <a:lnTo>
                      <a:pt x="75898" y="142683"/>
                    </a:lnTo>
                    <a:cubicBezTo>
                      <a:pt x="69719" y="142683"/>
                      <a:pt x="64638" y="137604"/>
                      <a:pt x="64638" y="131428"/>
                    </a:cubicBezTo>
                    <a:cubicBezTo>
                      <a:pt x="64638" y="125114"/>
                      <a:pt x="69719" y="120173"/>
                      <a:pt x="75898" y="120173"/>
                    </a:cubicBezTo>
                    <a:close/>
                    <a:moveTo>
                      <a:pt x="210609" y="22478"/>
                    </a:moveTo>
                    <a:cubicBezTo>
                      <a:pt x="106952" y="22478"/>
                      <a:pt x="22516" y="81277"/>
                      <a:pt x="22516" y="153508"/>
                    </a:cubicBezTo>
                    <a:cubicBezTo>
                      <a:pt x="22516" y="206688"/>
                      <a:pt x="68372" y="254385"/>
                      <a:pt x="139216" y="274807"/>
                    </a:cubicBezTo>
                    <a:cubicBezTo>
                      <a:pt x="144983" y="276452"/>
                      <a:pt x="148415" y="282208"/>
                      <a:pt x="147042" y="288102"/>
                    </a:cubicBezTo>
                    <a:cubicBezTo>
                      <a:pt x="140864" y="314966"/>
                      <a:pt x="135097" y="332647"/>
                      <a:pt x="130017" y="344297"/>
                    </a:cubicBezTo>
                    <a:cubicBezTo>
                      <a:pt x="158437" y="336622"/>
                      <a:pt x="203058" y="318667"/>
                      <a:pt x="214041" y="291254"/>
                    </a:cubicBezTo>
                    <a:cubicBezTo>
                      <a:pt x="215689" y="287280"/>
                      <a:pt x="219533" y="284538"/>
                      <a:pt x="223927" y="284264"/>
                    </a:cubicBezTo>
                    <a:cubicBezTo>
                      <a:pt x="320170" y="279604"/>
                      <a:pt x="395407" y="223135"/>
                      <a:pt x="398839" y="152960"/>
                    </a:cubicBezTo>
                    <a:cubicBezTo>
                      <a:pt x="400075" y="126918"/>
                      <a:pt x="389915" y="101836"/>
                      <a:pt x="369596" y="80592"/>
                    </a:cubicBezTo>
                    <a:cubicBezTo>
                      <a:pt x="334860" y="44133"/>
                      <a:pt x="275412" y="22478"/>
                      <a:pt x="210609" y="22478"/>
                    </a:cubicBezTo>
                    <a:close/>
                    <a:moveTo>
                      <a:pt x="210609" y="0"/>
                    </a:moveTo>
                    <a:cubicBezTo>
                      <a:pt x="281453" y="0"/>
                      <a:pt x="346942" y="24260"/>
                      <a:pt x="385796" y="64967"/>
                    </a:cubicBezTo>
                    <a:cubicBezTo>
                      <a:pt x="398702" y="78536"/>
                      <a:pt x="408175" y="93338"/>
                      <a:pt x="414079" y="109100"/>
                    </a:cubicBezTo>
                    <a:cubicBezTo>
                      <a:pt x="416001" y="108963"/>
                      <a:pt x="417923" y="108963"/>
                      <a:pt x="419845" y="108963"/>
                    </a:cubicBezTo>
                    <a:cubicBezTo>
                      <a:pt x="522404" y="108963"/>
                      <a:pt x="606016" y="169955"/>
                      <a:pt x="605879" y="244928"/>
                    </a:cubicBezTo>
                    <a:cubicBezTo>
                      <a:pt x="605879" y="298519"/>
                      <a:pt x="564141" y="346079"/>
                      <a:pt x="498515" y="368420"/>
                    </a:cubicBezTo>
                    <a:cubicBezTo>
                      <a:pt x="506066" y="398025"/>
                      <a:pt x="512931" y="412279"/>
                      <a:pt x="516088" y="414609"/>
                    </a:cubicBezTo>
                    <a:cubicBezTo>
                      <a:pt x="524601" y="418858"/>
                      <a:pt x="523228" y="426671"/>
                      <a:pt x="522953" y="428178"/>
                    </a:cubicBezTo>
                    <a:cubicBezTo>
                      <a:pt x="522541" y="429686"/>
                      <a:pt x="520207" y="437224"/>
                      <a:pt x="510185" y="437224"/>
                    </a:cubicBezTo>
                    <a:cubicBezTo>
                      <a:pt x="497828" y="437224"/>
                      <a:pt x="423689" y="421325"/>
                      <a:pt x="400487" y="380344"/>
                    </a:cubicBezTo>
                    <a:cubicBezTo>
                      <a:pt x="333899" y="375410"/>
                      <a:pt x="277746" y="346764"/>
                      <a:pt x="250836" y="304275"/>
                    </a:cubicBezTo>
                    <a:cubicBezTo>
                      <a:pt x="244521" y="305098"/>
                      <a:pt x="238205" y="305783"/>
                      <a:pt x="231752" y="306331"/>
                    </a:cubicBezTo>
                    <a:cubicBezTo>
                      <a:pt x="206216" y="353069"/>
                      <a:pt x="121643" y="371161"/>
                      <a:pt x="107639" y="371161"/>
                    </a:cubicBezTo>
                    <a:cubicBezTo>
                      <a:pt x="97616" y="371161"/>
                      <a:pt x="95145" y="364171"/>
                      <a:pt x="94596" y="361978"/>
                    </a:cubicBezTo>
                    <a:cubicBezTo>
                      <a:pt x="94184" y="360470"/>
                      <a:pt x="92948" y="352658"/>
                      <a:pt x="102009" y="348135"/>
                    </a:cubicBezTo>
                    <a:cubicBezTo>
                      <a:pt x="105030" y="345942"/>
                      <a:pt x="113130" y="331550"/>
                      <a:pt x="122741" y="293173"/>
                    </a:cubicBezTo>
                    <a:cubicBezTo>
                      <a:pt x="47778" y="268228"/>
                      <a:pt x="0" y="214226"/>
                      <a:pt x="0" y="153508"/>
                    </a:cubicBezTo>
                    <a:cubicBezTo>
                      <a:pt x="0" y="68804"/>
                      <a:pt x="94458" y="0"/>
                      <a:pt x="210609" y="0"/>
                    </a:cubicBez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2" name="ïşlïḑe">
              <a:extLst>
                <a:ext uri="{FF2B5EF4-FFF2-40B4-BE49-F238E27FC236}">
                  <a16:creationId xmlns:a16="http://schemas.microsoft.com/office/drawing/2014/main" id="{9FF23389-0759-4D90-B426-AB438653C1DB}"/>
                </a:ext>
              </a:extLst>
            </p:cNvPr>
            <p:cNvGrpSpPr/>
            <p:nvPr/>
          </p:nvGrpSpPr>
          <p:grpSpPr>
            <a:xfrm>
              <a:off x="4761590" y="3364697"/>
              <a:ext cx="537820" cy="537824"/>
              <a:chOff x="5371847" y="2312243"/>
              <a:chExt cx="656438" cy="656442"/>
            </a:xfrm>
          </p:grpSpPr>
          <p:sp>
            <p:nvSpPr>
              <p:cNvPr id="31" name="ïŝḻïďê">
                <a:extLst>
                  <a:ext uri="{FF2B5EF4-FFF2-40B4-BE49-F238E27FC236}">
                    <a16:creationId xmlns:a16="http://schemas.microsoft.com/office/drawing/2014/main" id="{59B168C9-334D-4F64-A920-35664FA5B054}"/>
                  </a:ext>
                </a:extLst>
              </p:cNvPr>
              <p:cNvSpPr/>
              <p:nvPr/>
            </p:nvSpPr>
            <p:spPr>
              <a:xfrm>
                <a:off x="5371847" y="2312243"/>
                <a:ext cx="656438" cy="65644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2" name="íṡ1îḋè">
                <a:extLst>
                  <a:ext uri="{FF2B5EF4-FFF2-40B4-BE49-F238E27FC236}">
                    <a16:creationId xmlns:a16="http://schemas.microsoft.com/office/drawing/2014/main" id="{E5E284AD-A77F-49F1-B798-EDA5B5701E0C}"/>
                  </a:ext>
                </a:extLst>
              </p:cNvPr>
              <p:cNvSpPr/>
              <p:nvPr/>
            </p:nvSpPr>
            <p:spPr bwMode="auto">
              <a:xfrm>
                <a:off x="5532706" y="2473323"/>
                <a:ext cx="334720" cy="334280"/>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3" name="íSḷîḍe">
              <a:extLst>
                <a:ext uri="{FF2B5EF4-FFF2-40B4-BE49-F238E27FC236}">
                  <a16:creationId xmlns:a16="http://schemas.microsoft.com/office/drawing/2014/main" id="{3E810991-5A32-4AC7-8531-DC86E0B8C396}"/>
                </a:ext>
              </a:extLst>
            </p:cNvPr>
            <p:cNvGrpSpPr/>
            <p:nvPr/>
          </p:nvGrpSpPr>
          <p:grpSpPr>
            <a:xfrm>
              <a:off x="4761590" y="5258348"/>
              <a:ext cx="537820" cy="537824"/>
              <a:chOff x="5371847" y="2312243"/>
              <a:chExt cx="656438" cy="656442"/>
            </a:xfrm>
          </p:grpSpPr>
          <p:sp>
            <p:nvSpPr>
              <p:cNvPr id="29" name="iSḷïḓê">
                <a:extLst>
                  <a:ext uri="{FF2B5EF4-FFF2-40B4-BE49-F238E27FC236}">
                    <a16:creationId xmlns:a16="http://schemas.microsoft.com/office/drawing/2014/main" id="{FFAA40F4-5D50-4EBE-8B78-7B7CB9E9FB81}"/>
                  </a:ext>
                </a:extLst>
              </p:cNvPr>
              <p:cNvSpPr/>
              <p:nvPr/>
            </p:nvSpPr>
            <p:spPr>
              <a:xfrm>
                <a:off x="5371847" y="2312243"/>
                <a:ext cx="656438" cy="656442"/>
              </a:xfrm>
              <a:prstGeom prst="ellipse">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0" name="ïślîdê">
                <a:extLst>
                  <a:ext uri="{FF2B5EF4-FFF2-40B4-BE49-F238E27FC236}">
                    <a16:creationId xmlns:a16="http://schemas.microsoft.com/office/drawing/2014/main" id="{C04FAD9C-11D9-439B-BFA8-8BFB0E0628BE}"/>
                  </a:ext>
                </a:extLst>
              </p:cNvPr>
              <p:cNvSpPr/>
              <p:nvPr/>
            </p:nvSpPr>
            <p:spPr bwMode="auto">
              <a:xfrm>
                <a:off x="5532706" y="2526260"/>
                <a:ext cx="334720" cy="228406"/>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263288 w 607639"/>
                  <a:gd name="connsiteY14" fmla="*/ 252811 h 414642"/>
                  <a:gd name="connsiteX15" fmla="*/ 243084 w 607639"/>
                  <a:gd name="connsiteY15" fmla="*/ 273078 h 414642"/>
                  <a:gd name="connsiteX16" fmla="*/ 263288 w 607639"/>
                  <a:gd name="connsiteY16" fmla="*/ 293255 h 414642"/>
                  <a:gd name="connsiteX17" fmla="*/ 283580 w 607639"/>
                  <a:gd name="connsiteY17" fmla="*/ 273078 h 414642"/>
                  <a:gd name="connsiteX18" fmla="*/ 278685 w 607639"/>
                  <a:gd name="connsiteY18" fmla="*/ 260011 h 414642"/>
                  <a:gd name="connsiteX19" fmla="*/ 277528 w 607639"/>
                  <a:gd name="connsiteY19" fmla="*/ 258944 h 414642"/>
                  <a:gd name="connsiteX20" fmla="*/ 276549 w 607639"/>
                  <a:gd name="connsiteY20" fmla="*/ 257789 h 414642"/>
                  <a:gd name="connsiteX21" fmla="*/ 263288 w 607639"/>
                  <a:gd name="connsiteY21" fmla="*/ 252811 h 414642"/>
                  <a:gd name="connsiteX22" fmla="*/ 121505 w 607639"/>
                  <a:gd name="connsiteY22" fmla="*/ 252811 h 414642"/>
                  <a:gd name="connsiteX23" fmla="*/ 101302 w 607639"/>
                  <a:gd name="connsiteY23" fmla="*/ 273078 h 414642"/>
                  <a:gd name="connsiteX24" fmla="*/ 121505 w 607639"/>
                  <a:gd name="connsiteY24" fmla="*/ 293255 h 414642"/>
                  <a:gd name="connsiteX25" fmla="*/ 141798 w 607639"/>
                  <a:gd name="connsiteY25" fmla="*/ 273078 h 414642"/>
                  <a:gd name="connsiteX26" fmla="*/ 121505 w 607639"/>
                  <a:gd name="connsiteY26" fmla="*/ 252811 h 414642"/>
                  <a:gd name="connsiteX27" fmla="*/ 486063 w 607639"/>
                  <a:gd name="connsiteY27" fmla="*/ 232633 h 414642"/>
                  <a:gd name="connsiteX28" fmla="*/ 465859 w 607639"/>
                  <a:gd name="connsiteY28" fmla="*/ 252811 h 414642"/>
                  <a:gd name="connsiteX29" fmla="*/ 486063 w 607639"/>
                  <a:gd name="connsiteY29" fmla="*/ 273078 h 414642"/>
                  <a:gd name="connsiteX30" fmla="*/ 506355 w 607639"/>
                  <a:gd name="connsiteY30" fmla="*/ 252811 h 414642"/>
                  <a:gd name="connsiteX31" fmla="*/ 486063 w 607639"/>
                  <a:gd name="connsiteY31" fmla="*/ 232633 h 414642"/>
                  <a:gd name="connsiteX32" fmla="*/ 192441 w 607639"/>
                  <a:gd name="connsiteY32" fmla="*/ 182056 h 414642"/>
                  <a:gd name="connsiteX33" fmla="*/ 172148 w 607639"/>
                  <a:gd name="connsiteY33" fmla="*/ 202233 h 414642"/>
                  <a:gd name="connsiteX34" fmla="*/ 192441 w 607639"/>
                  <a:gd name="connsiteY34" fmla="*/ 222500 h 414642"/>
                  <a:gd name="connsiteX35" fmla="*/ 212645 w 607639"/>
                  <a:gd name="connsiteY35" fmla="*/ 202233 h 414642"/>
                  <a:gd name="connsiteX36" fmla="*/ 192441 w 607639"/>
                  <a:gd name="connsiteY36" fmla="*/ 182056 h 414642"/>
                  <a:gd name="connsiteX37" fmla="*/ 394923 w 607639"/>
                  <a:gd name="connsiteY37" fmla="*/ 131478 h 414642"/>
                  <a:gd name="connsiteX38" fmla="*/ 374720 w 607639"/>
                  <a:gd name="connsiteY38" fmla="*/ 151744 h 414642"/>
                  <a:gd name="connsiteX39" fmla="*/ 394923 w 607639"/>
                  <a:gd name="connsiteY39" fmla="*/ 171922 h 414642"/>
                  <a:gd name="connsiteX40" fmla="*/ 415216 w 607639"/>
                  <a:gd name="connsiteY40" fmla="*/ 151744 h 414642"/>
                  <a:gd name="connsiteX41" fmla="*/ 394923 w 607639"/>
                  <a:gd name="connsiteY41" fmla="*/ 131478 h 414642"/>
                  <a:gd name="connsiteX42" fmla="*/ 394923 w 607639"/>
                  <a:gd name="connsiteY42" fmla="*/ 111211 h 414642"/>
                  <a:gd name="connsiteX43" fmla="*/ 435420 w 607639"/>
                  <a:gd name="connsiteY43" fmla="*/ 151744 h 414642"/>
                  <a:gd name="connsiteX44" fmla="*/ 433106 w 607639"/>
                  <a:gd name="connsiteY44" fmla="*/ 165344 h 414642"/>
                  <a:gd name="connsiteX45" fmla="*/ 472979 w 607639"/>
                  <a:gd name="connsiteY45" fmla="*/ 214589 h 414642"/>
                  <a:gd name="connsiteX46" fmla="*/ 486063 w 607639"/>
                  <a:gd name="connsiteY46" fmla="*/ 212367 h 414642"/>
                  <a:gd name="connsiteX47" fmla="*/ 526559 w 607639"/>
                  <a:gd name="connsiteY47" fmla="*/ 252811 h 414642"/>
                  <a:gd name="connsiteX48" fmla="*/ 486063 w 607639"/>
                  <a:gd name="connsiteY48" fmla="*/ 293255 h 414642"/>
                  <a:gd name="connsiteX49" fmla="*/ 445566 w 607639"/>
                  <a:gd name="connsiteY49" fmla="*/ 252811 h 414642"/>
                  <a:gd name="connsiteX50" fmla="*/ 456157 w 607639"/>
                  <a:gd name="connsiteY50" fmla="*/ 225700 h 414642"/>
                  <a:gd name="connsiteX51" fmla="*/ 421090 w 607639"/>
                  <a:gd name="connsiteY51" fmla="*/ 182500 h 414642"/>
                  <a:gd name="connsiteX52" fmla="*/ 394923 w 607639"/>
                  <a:gd name="connsiteY52" fmla="*/ 192189 h 414642"/>
                  <a:gd name="connsiteX53" fmla="*/ 368489 w 607639"/>
                  <a:gd name="connsiteY53" fmla="*/ 182233 h 414642"/>
                  <a:gd name="connsiteX54" fmla="*/ 298088 w 607639"/>
                  <a:gd name="connsiteY54" fmla="*/ 252455 h 414642"/>
                  <a:gd name="connsiteX55" fmla="*/ 303784 w 607639"/>
                  <a:gd name="connsiteY55" fmla="*/ 273078 h 414642"/>
                  <a:gd name="connsiteX56" fmla="*/ 263288 w 607639"/>
                  <a:gd name="connsiteY56" fmla="*/ 313522 h 414642"/>
                  <a:gd name="connsiteX57" fmla="*/ 222791 w 607639"/>
                  <a:gd name="connsiteY57" fmla="*/ 273078 h 414642"/>
                  <a:gd name="connsiteX58" fmla="*/ 232759 w 607639"/>
                  <a:gd name="connsiteY58" fmla="*/ 246589 h 414642"/>
                  <a:gd name="connsiteX59" fmla="*/ 218964 w 607639"/>
                  <a:gd name="connsiteY59" fmla="*/ 232811 h 414642"/>
                  <a:gd name="connsiteX60" fmla="*/ 192441 w 607639"/>
                  <a:gd name="connsiteY60" fmla="*/ 242767 h 414642"/>
                  <a:gd name="connsiteX61" fmla="*/ 165918 w 607639"/>
                  <a:gd name="connsiteY61" fmla="*/ 232811 h 414642"/>
                  <a:gd name="connsiteX62" fmla="*/ 152123 w 607639"/>
                  <a:gd name="connsiteY62" fmla="*/ 246589 h 414642"/>
                  <a:gd name="connsiteX63" fmla="*/ 162002 w 607639"/>
                  <a:gd name="connsiteY63" fmla="*/ 273078 h 414642"/>
                  <a:gd name="connsiteX64" fmla="*/ 121505 w 607639"/>
                  <a:gd name="connsiteY64" fmla="*/ 313522 h 414642"/>
                  <a:gd name="connsiteX65" fmla="*/ 81009 w 607639"/>
                  <a:gd name="connsiteY65" fmla="*/ 273078 h 414642"/>
                  <a:gd name="connsiteX66" fmla="*/ 121505 w 607639"/>
                  <a:gd name="connsiteY66" fmla="*/ 232633 h 414642"/>
                  <a:gd name="connsiteX67" fmla="*/ 136013 w 607639"/>
                  <a:gd name="connsiteY67" fmla="*/ 235300 h 414642"/>
                  <a:gd name="connsiteX68" fmla="*/ 154615 w 607639"/>
                  <a:gd name="connsiteY68" fmla="*/ 216722 h 414642"/>
                  <a:gd name="connsiteX69" fmla="*/ 151945 w 607639"/>
                  <a:gd name="connsiteY69" fmla="*/ 202233 h 414642"/>
                  <a:gd name="connsiteX70" fmla="*/ 192441 w 607639"/>
                  <a:gd name="connsiteY70" fmla="*/ 161789 h 414642"/>
                  <a:gd name="connsiteX71" fmla="*/ 232937 w 607639"/>
                  <a:gd name="connsiteY71" fmla="*/ 202233 h 414642"/>
                  <a:gd name="connsiteX72" fmla="*/ 230534 w 607639"/>
                  <a:gd name="connsiteY72" fmla="*/ 216011 h 414642"/>
                  <a:gd name="connsiteX73" fmla="*/ 249492 w 607639"/>
                  <a:gd name="connsiteY73" fmla="*/ 235033 h 414642"/>
                  <a:gd name="connsiteX74" fmla="*/ 263288 w 607639"/>
                  <a:gd name="connsiteY74" fmla="*/ 232633 h 414642"/>
                  <a:gd name="connsiteX75" fmla="*/ 283936 w 607639"/>
                  <a:gd name="connsiteY75" fmla="*/ 238322 h 414642"/>
                  <a:gd name="connsiteX76" fmla="*/ 356830 w 607639"/>
                  <a:gd name="connsiteY76" fmla="*/ 165433 h 414642"/>
                  <a:gd name="connsiteX77" fmla="*/ 354427 w 607639"/>
                  <a:gd name="connsiteY77" fmla="*/ 151744 h 414642"/>
                  <a:gd name="connsiteX78" fmla="*/ 394923 w 607639"/>
                  <a:gd name="connsiteY78" fmla="*/ 111211 h 414642"/>
                  <a:gd name="connsiteX79" fmla="*/ 324090 w 607639"/>
                  <a:gd name="connsiteY79" fmla="*/ 80938 h 414642"/>
                  <a:gd name="connsiteX80" fmla="*/ 334234 w 607639"/>
                  <a:gd name="connsiteY80" fmla="*/ 80938 h 414642"/>
                  <a:gd name="connsiteX81" fmla="*/ 344289 w 607639"/>
                  <a:gd name="connsiteY81" fmla="*/ 91064 h 414642"/>
                  <a:gd name="connsiteX82" fmla="*/ 334234 w 607639"/>
                  <a:gd name="connsiteY82" fmla="*/ 101190 h 414642"/>
                  <a:gd name="connsiteX83" fmla="*/ 324090 w 607639"/>
                  <a:gd name="connsiteY83" fmla="*/ 101190 h 414642"/>
                  <a:gd name="connsiteX84" fmla="*/ 313946 w 607639"/>
                  <a:gd name="connsiteY84" fmla="*/ 91064 h 414642"/>
                  <a:gd name="connsiteX85" fmla="*/ 324090 w 607639"/>
                  <a:gd name="connsiteY85" fmla="*/ 80938 h 414642"/>
                  <a:gd name="connsiteX86" fmla="*/ 192417 w 607639"/>
                  <a:gd name="connsiteY86" fmla="*/ 80938 h 414642"/>
                  <a:gd name="connsiteX87" fmla="*/ 283548 w 607639"/>
                  <a:gd name="connsiteY87" fmla="*/ 80938 h 414642"/>
                  <a:gd name="connsiteX88" fmla="*/ 293694 w 607639"/>
                  <a:gd name="connsiteY88" fmla="*/ 91064 h 414642"/>
                  <a:gd name="connsiteX89" fmla="*/ 283548 w 607639"/>
                  <a:gd name="connsiteY89" fmla="*/ 101190 h 414642"/>
                  <a:gd name="connsiteX90" fmla="*/ 192417 w 607639"/>
                  <a:gd name="connsiteY90" fmla="*/ 101190 h 414642"/>
                  <a:gd name="connsiteX91" fmla="*/ 182271 w 607639"/>
                  <a:gd name="connsiteY91" fmla="*/ 91064 h 414642"/>
                  <a:gd name="connsiteX92" fmla="*/ 192417 w 607639"/>
                  <a:gd name="connsiteY92" fmla="*/ 80938 h 414642"/>
                  <a:gd name="connsiteX93" fmla="*/ 91157 w 607639"/>
                  <a:gd name="connsiteY93" fmla="*/ 80938 h 414642"/>
                  <a:gd name="connsiteX94" fmla="*/ 151959 w 607639"/>
                  <a:gd name="connsiteY94" fmla="*/ 80938 h 414642"/>
                  <a:gd name="connsiteX95" fmla="*/ 162018 w 607639"/>
                  <a:gd name="connsiteY95" fmla="*/ 91064 h 414642"/>
                  <a:gd name="connsiteX96" fmla="*/ 151959 w 607639"/>
                  <a:gd name="connsiteY96" fmla="*/ 101190 h 414642"/>
                  <a:gd name="connsiteX97" fmla="*/ 91157 w 607639"/>
                  <a:gd name="connsiteY97" fmla="*/ 101190 h 414642"/>
                  <a:gd name="connsiteX98" fmla="*/ 81009 w 607639"/>
                  <a:gd name="connsiteY98" fmla="*/ 91064 h 414642"/>
                  <a:gd name="connsiteX99" fmla="*/ 91157 w 607639"/>
                  <a:gd name="connsiteY99" fmla="*/ 80938 h 414642"/>
                  <a:gd name="connsiteX100" fmla="*/ 243084 w 607639"/>
                  <a:gd name="connsiteY100" fmla="*/ 40505 h 414642"/>
                  <a:gd name="connsiteX101" fmla="*/ 334231 w 607639"/>
                  <a:gd name="connsiteY101" fmla="*/ 40505 h 414642"/>
                  <a:gd name="connsiteX102" fmla="*/ 344289 w 607639"/>
                  <a:gd name="connsiteY102" fmla="*/ 50631 h 414642"/>
                  <a:gd name="connsiteX103" fmla="*/ 334231 w 607639"/>
                  <a:gd name="connsiteY103" fmla="*/ 60757 h 414642"/>
                  <a:gd name="connsiteX104" fmla="*/ 243084 w 607639"/>
                  <a:gd name="connsiteY104" fmla="*/ 60757 h 414642"/>
                  <a:gd name="connsiteX105" fmla="*/ 232937 w 607639"/>
                  <a:gd name="connsiteY105" fmla="*/ 50631 h 414642"/>
                  <a:gd name="connsiteX106" fmla="*/ 243084 w 607639"/>
                  <a:gd name="connsiteY106" fmla="*/ 40505 h 414642"/>
                  <a:gd name="connsiteX107" fmla="*/ 91153 w 607639"/>
                  <a:gd name="connsiteY107" fmla="*/ 40505 h 414642"/>
                  <a:gd name="connsiteX108" fmla="*/ 202559 w 607639"/>
                  <a:gd name="connsiteY108" fmla="*/ 40505 h 414642"/>
                  <a:gd name="connsiteX109" fmla="*/ 212614 w 607639"/>
                  <a:gd name="connsiteY109" fmla="*/ 50631 h 414642"/>
                  <a:gd name="connsiteX110" fmla="*/ 202559 w 607639"/>
                  <a:gd name="connsiteY110" fmla="*/ 60757 h 414642"/>
                  <a:gd name="connsiteX111" fmla="*/ 91153 w 607639"/>
                  <a:gd name="connsiteY111" fmla="*/ 60757 h 414642"/>
                  <a:gd name="connsiteX112" fmla="*/ 81009 w 607639"/>
                  <a:gd name="connsiteY112" fmla="*/ 50631 h 414642"/>
                  <a:gd name="connsiteX113" fmla="*/ 91153 w 607639"/>
                  <a:gd name="connsiteY113" fmla="*/ 40505 h 414642"/>
                  <a:gd name="connsiteX114" fmla="*/ 70848 w 607639"/>
                  <a:gd name="connsiteY114" fmla="*/ 20176 h 414642"/>
                  <a:gd name="connsiteX115" fmla="*/ 60791 w 607639"/>
                  <a:gd name="connsiteY115" fmla="*/ 30309 h 414642"/>
                  <a:gd name="connsiteX116" fmla="*/ 60791 w 607639"/>
                  <a:gd name="connsiteY116" fmla="*/ 343802 h 414642"/>
                  <a:gd name="connsiteX117" fmla="*/ 222780 w 607639"/>
                  <a:gd name="connsiteY117" fmla="*/ 343802 h 414642"/>
                  <a:gd name="connsiteX118" fmla="*/ 232927 w 607639"/>
                  <a:gd name="connsiteY118" fmla="*/ 353935 h 414642"/>
                  <a:gd name="connsiteX119" fmla="*/ 232927 w 607639"/>
                  <a:gd name="connsiteY119" fmla="*/ 364067 h 414642"/>
                  <a:gd name="connsiteX120" fmla="*/ 374712 w 607639"/>
                  <a:gd name="connsiteY120" fmla="*/ 364067 h 414642"/>
                  <a:gd name="connsiteX121" fmla="*/ 374712 w 607639"/>
                  <a:gd name="connsiteY121" fmla="*/ 353935 h 414642"/>
                  <a:gd name="connsiteX122" fmla="*/ 384859 w 607639"/>
                  <a:gd name="connsiteY122" fmla="*/ 343802 h 414642"/>
                  <a:gd name="connsiteX123" fmla="*/ 546848 w 607639"/>
                  <a:gd name="connsiteY123" fmla="*/ 343802 h 414642"/>
                  <a:gd name="connsiteX124" fmla="*/ 546848 w 607639"/>
                  <a:gd name="connsiteY124" fmla="*/ 30309 h 414642"/>
                  <a:gd name="connsiteX125" fmla="*/ 536702 w 607639"/>
                  <a:gd name="connsiteY125" fmla="*/ 20176 h 414642"/>
                  <a:gd name="connsiteX126" fmla="*/ 70848 w 607639"/>
                  <a:gd name="connsiteY126" fmla="*/ 0 h 414642"/>
                  <a:gd name="connsiteX127" fmla="*/ 536702 w 607639"/>
                  <a:gd name="connsiteY127" fmla="*/ 0 h 414642"/>
                  <a:gd name="connsiteX128" fmla="*/ 567142 w 607639"/>
                  <a:gd name="connsiteY128" fmla="*/ 30309 h 414642"/>
                  <a:gd name="connsiteX129" fmla="*/ 567142 w 607639"/>
                  <a:gd name="connsiteY129" fmla="*/ 343802 h 414642"/>
                  <a:gd name="connsiteX130" fmla="*/ 597492 w 607639"/>
                  <a:gd name="connsiteY130" fmla="*/ 343802 h 414642"/>
                  <a:gd name="connsiteX131" fmla="*/ 607639 w 607639"/>
                  <a:gd name="connsiteY131" fmla="*/ 353935 h 414642"/>
                  <a:gd name="connsiteX132" fmla="*/ 607639 w 607639"/>
                  <a:gd name="connsiteY132" fmla="*/ 384244 h 414642"/>
                  <a:gd name="connsiteX133" fmla="*/ 577199 w 607639"/>
                  <a:gd name="connsiteY133" fmla="*/ 414642 h 414642"/>
                  <a:gd name="connsiteX134" fmla="*/ 30351 w 607639"/>
                  <a:gd name="connsiteY134" fmla="*/ 414642 h 414642"/>
                  <a:gd name="connsiteX135" fmla="*/ 0 w 607639"/>
                  <a:gd name="connsiteY135" fmla="*/ 384244 h 414642"/>
                  <a:gd name="connsiteX136" fmla="*/ 0 w 607639"/>
                  <a:gd name="connsiteY136" fmla="*/ 353935 h 414642"/>
                  <a:gd name="connsiteX137" fmla="*/ 10147 w 607639"/>
                  <a:gd name="connsiteY137" fmla="*/ 343802 h 414642"/>
                  <a:gd name="connsiteX138" fmla="*/ 40497 w 607639"/>
                  <a:gd name="connsiteY138" fmla="*/ 343802 h 414642"/>
                  <a:gd name="connsiteX139" fmla="*/ 40497 w 607639"/>
                  <a:gd name="connsiteY139" fmla="*/ 30309 h 414642"/>
                  <a:gd name="connsiteX140" fmla="*/ 70848 w 607639"/>
                  <a:gd name="connsiteY140"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07639" h="414642">
                    <a:moveTo>
                      <a:pt x="20293" y="364067"/>
                    </a:moveTo>
                    <a:lnTo>
                      <a:pt x="20293" y="384244"/>
                    </a:lnTo>
                    <a:cubicBezTo>
                      <a:pt x="20293" y="390377"/>
                      <a:pt x="24298"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263288" y="252811"/>
                    </a:moveTo>
                    <a:cubicBezTo>
                      <a:pt x="252162" y="252811"/>
                      <a:pt x="243084" y="261967"/>
                      <a:pt x="243084" y="273078"/>
                    </a:cubicBezTo>
                    <a:cubicBezTo>
                      <a:pt x="243084" y="284189"/>
                      <a:pt x="252162" y="293255"/>
                      <a:pt x="263288" y="293255"/>
                    </a:cubicBezTo>
                    <a:cubicBezTo>
                      <a:pt x="274413" y="293255"/>
                      <a:pt x="283580" y="284189"/>
                      <a:pt x="283580" y="273078"/>
                    </a:cubicBezTo>
                    <a:cubicBezTo>
                      <a:pt x="283580" y="268100"/>
                      <a:pt x="281711" y="263567"/>
                      <a:pt x="278685" y="260011"/>
                    </a:cubicBezTo>
                    <a:cubicBezTo>
                      <a:pt x="278329" y="259655"/>
                      <a:pt x="277884" y="259300"/>
                      <a:pt x="277528" y="258944"/>
                    </a:cubicBezTo>
                    <a:cubicBezTo>
                      <a:pt x="277172" y="258589"/>
                      <a:pt x="276816" y="258144"/>
                      <a:pt x="276549" y="257789"/>
                    </a:cubicBezTo>
                    <a:cubicBezTo>
                      <a:pt x="272989" y="254678"/>
                      <a:pt x="268361" y="252811"/>
                      <a:pt x="263288" y="252811"/>
                    </a:cubicBezTo>
                    <a:close/>
                    <a:moveTo>
                      <a:pt x="121505" y="252811"/>
                    </a:moveTo>
                    <a:cubicBezTo>
                      <a:pt x="110380" y="252811"/>
                      <a:pt x="101302" y="261967"/>
                      <a:pt x="101302" y="273078"/>
                    </a:cubicBezTo>
                    <a:cubicBezTo>
                      <a:pt x="101302" y="284189"/>
                      <a:pt x="110380" y="293255"/>
                      <a:pt x="121505" y="293255"/>
                    </a:cubicBezTo>
                    <a:cubicBezTo>
                      <a:pt x="132631" y="293255"/>
                      <a:pt x="141798" y="284189"/>
                      <a:pt x="141798" y="273078"/>
                    </a:cubicBezTo>
                    <a:cubicBezTo>
                      <a:pt x="141798" y="261967"/>
                      <a:pt x="132631" y="252811"/>
                      <a:pt x="121505" y="252811"/>
                    </a:cubicBezTo>
                    <a:close/>
                    <a:moveTo>
                      <a:pt x="486063" y="232633"/>
                    </a:moveTo>
                    <a:cubicBezTo>
                      <a:pt x="474937" y="232633"/>
                      <a:pt x="465859" y="241700"/>
                      <a:pt x="465859" y="252811"/>
                    </a:cubicBezTo>
                    <a:cubicBezTo>
                      <a:pt x="465859" y="263922"/>
                      <a:pt x="474937" y="273078"/>
                      <a:pt x="486063" y="273078"/>
                    </a:cubicBezTo>
                    <a:cubicBezTo>
                      <a:pt x="497188" y="273078"/>
                      <a:pt x="506355" y="263922"/>
                      <a:pt x="506355" y="252811"/>
                    </a:cubicBezTo>
                    <a:cubicBezTo>
                      <a:pt x="506355" y="241700"/>
                      <a:pt x="497188" y="232633"/>
                      <a:pt x="486063" y="232633"/>
                    </a:cubicBezTo>
                    <a:close/>
                    <a:moveTo>
                      <a:pt x="192441" y="182056"/>
                    </a:moveTo>
                    <a:cubicBezTo>
                      <a:pt x="181316" y="182056"/>
                      <a:pt x="172148" y="191122"/>
                      <a:pt x="172148" y="202233"/>
                    </a:cubicBezTo>
                    <a:cubicBezTo>
                      <a:pt x="172148" y="213433"/>
                      <a:pt x="181316" y="222500"/>
                      <a:pt x="192441" y="222500"/>
                    </a:cubicBezTo>
                    <a:cubicBezTo>
                      <a:pt x="203566" y="222500"/>
                      <a:pt x="212645" y="213433"/>
                      <a:pt x="212645" y="202233"/>
                    </a:cubicBezTo>
                    <a:cubicBezTo>
                      <a:pt x="212645" y="191122"/>
                      <a:pt x="203566" y="182056"/>
                      <a:pt x="192441" y="182056"/>
                    </a:cubicBezTo>
                    <a:close/>
                    <a:moveTo>
                      <a:pt x="394923" y="131478"/>
                    </a:moveTo>
                    <a:cubicBezTo>
                      <a:pt x="383798" y="131478"/>
                      <a:pt x="374720" y="140544"/>
                      <a:pt x="374720" y="151744"/>
                    </a:cubicBezTo>
                    <a:cubicBezTo>
                      <a:pt x="374720" y="162856"/>
                      <a:pt x="383798" y="171922"/>
                      <a:pt x="394923" y="171922"/>
                    </a:cubicBezTo>
                    <a:cubicBezTo>
                      <a:pt x="406049" y="171922"/>
                      <a:pt x="415216" y="162856"/>
                      <a:pt x="415216" y="151744"/>
                    </a:cubicBezTo>
                    <a:cubicBezTo>
                      <a:pt x="415216" y="140544"/>
                      <a:pt x="406049" y="131478"/>
                      <a:pt x="394923" y="131478"/>
                    </a:cubicBezTo>
                    <a:close/>
                    <a:moveTo>
                      <a:pt x="394923" y="111211"/>
                    </a:moveTo>
                    <a:cubicBezTo>
                      <a:pt x="417263" y="111211"/>
                      <a:pt x="435420" y="129433"/>
                      <a:pt x="435420" y="151744"/>
                    </a:cubicBezTo>
                    <a:cubicBezTo>
                      <a:pt x="435420" y="156456"/>
                      <a:pt x="434619" y="161078"/>
                      <a:pt x="433106" y="165344"/>
                    </a:cubicBezTo>
                    <a:lnTo>
                      <a:pt x="472979" y="214589"/>
                    </a:lnTo>
                    <a:cubicBezTo>
                      <a:pt x="477162" y="213167"/>
                      <a:pt x="481523" y="212367"/>
                      <a:pt x="486063" y="212367"/>
                    </a:cubicBezTo>
                    <a:cubicBezTo>
                      <a:pt x="508402" y="212367"/>
                      <a:pt x="526559" y="230589"/>
                      <a:pt x="526559" y="252811"/>
                    </a:cubicBezTo>
                    <a:cubicBezTo>
                      <a:pt x="526559" y="275122"/>
                      <a:pt x="508402" y="293255"/>
                      <a:pt x="486063" y="293255"/>
                    </a:cubicBezTo>
                    <a:cubicBezTo>
                      <a:pt x="463812" y="293255"/>
                      <a:pt x="445566" y="275122"/>
                      <a:pt x="445566" y="252811"/>
                    </a:cubicBezTo>
                    <a:cubicBezTo>
                      <a:pt x="445566" y="242411"/>
                      <a:pt x="449571" y="232900"/>
                      <a:pt x="456157" y="225700"/>
                    </a:cubicBezTo>
                    <a:lnTo>
                      <a:pt x="421090" y="182500"/>
                    </a:lnTo>
                    <a:cubicBezTo>
                      <a:pt x="414059" y="188544"/>
                      <a:pt x="404892" y="192189"/>
                      <a:pt x="394923" y="192189"/>
                    </a:cubicBezTo>
                    <a:cubicBezTo>
                      <a:pt x="384866" y="192189"/>
                      <a:pt x="375610" y="188367"/>
                      <a:pt x="368489" y="182233"/>
                    </a:cubicBezTo>
                    <a:lnTo>
                      <a:pt x="298088" y="252455"/>
                    </a:lnTo>
                    <a:cubicBezTo>
                      <a:pt x="301737" y="258500"/>
                      <a:pt x="303784" y="265522"/>
                      <a:pt x="303784" y="273078"/>
                    </a:cubicBezTo>
                    <a:cubicBezTo>
                      <a:pt x="303784" y="295300"/>
                      <a:pt x="285627" y="313522"/>
                      <a:pt x="263288" y="313522"/>
                    </a:cubicBezTo>
                    <a:cubicBezTo>
                      <a:pt x="241037" y="313522"/>
                      <a:pt x="222791" y="295300"/>
                      <a:pt x="222791" y="273078"/>
                    </a:cubicBezTo>
                    <a:cubicBezTo>
                      <a:pt x="222791" y="262944"/>
                      <a:pt x="226529" y="253700"/>
                      <a:pt x="232759" y="246589"/>
                    </a:cubicBezTo>
                    <a:lnTo>
                      <a:pt x="218964" y="232811"/>
                    </a:lnTo>
                    <a:cubicBezTo>
                      <a:pt x="211844" y="238944"/>
                      <a:pt x="202498" y="242767"/>
                      <a:pt x="192441" y="242767"/>
                    </a:cubicBezTo>
                    <a:cubicBezTo>
                      <a:pt x="182295" y="242767"/>
                      <a:pt x="173038" y="238944"/>
                      <a:pt x="165918" y="232811"/>
                    </a:cubicBezTo>
                    <a:lnTo>
                      <a:pt x="152123" y="246589"/>
                    </a:lnTo>
                    <a:cubicBezTo>
                      <a:pt x="158264" y="253700"/>
                      <a:pt x="162002" y="262944"/>
                      <a:pt x="162002" y="273078"/>
                    </a:cubicBezTo>
                    <a:cubicBezTo>
                      <a:pt x="162002" y="295300"/>
                      <a:pt x="143845" y="313522"/>
                      <a:pt x="121505" y="313522"/>
                    </a:cubicBezTo>
                    <a:cubicBezTo>
                      <a:pt x="99255" y="313522"/>
                      <a:pt x="81009" y="295300"/>
                      <a:pt x="81009" y="273078"/>
                    </a:cubicBezTo>
                    <a:cubicBezTo>
                      <a:pt x="81009" y="250856"/>
                      <a:pt x="99255" y="232633"/>
                      <a:pt x="121505" y="232633"/>
                    </a:cubicBezTo>
                    <a:cubicBezTo>
                      <a:pt x="126668" y="232633"/>
                      <a:pt x="131563" y="233611"/>
                      <a:pt x="136013" y="235300"/>
                    </a:cubicBezTo>
                    <a:lnTo>
                      <a:pt x="154615" y="216722"/>
                    </a:lnTo>
                    <a:cubicBezTo>
                      <a:pt x="152924" y="212278"/>
                      <a:pt x="151945" y="207389"/>
                      <a:pt x="151945" y="202233"/>
                    </a:cubicBezTo>
                    <a:cubicBezTo>
                      <a:pt x="151945" y="180011"/>
                      <a:pt x="170101" y="161789"/>
                      <a:pt x="192441" y="161789"/>
                    </a:cubicBezTo>
                    <a:cubicBezTo>
                      <a:pt x="214692" y="161789"/>
                      <a:pt x="232937" y="180011"/>
                      <a:pt x="232937" y="202233"/>
                    </a:cubicBezTo>
                    <a:cubicBezTo>
                      <a:pt x="232937" y="207122"/>
                      <a:pt x="232047" y="211744"/>
                      <a:pt x="230534" y="216011"/>
                    </a:cubicBezTo>
                    <a:lnTo>
                      <a:pt x="249492" y="235033"/>
                    </a:lnTo>
                    <a:cubicBezTo>
                      <a:pt x="253853" y="233433"/>
                      <a:pt x="258481" y="232633"/>
                      <a:pt x="263288" y="232633"/>
                    </a:cubicBezTo>
                    <a:cubicBezTo>
                      <a:pt x="270853" y="232633"/>
                      <a:pt x="277884" y="234678"/>
                      <a:pt x="283936" y="238322"/>
                    </a:cubicBezTo>
                    <a:lnTo>
                      <a:pt x="356830" y="165433"/>
                    </a:lnTo>
                    <a:cubicBezTo>
                      <a:pt x="355317" y="161167"/>
                      <a:pt x="354427" y="156544"/>
                      <a:pt x="354427" y="151744"/>
                    </a:cubicBezTo>
                    <a:cubicBezTo>
                      <a:pt x="354427" y="129433"/>
                      <a:pt x="372672" y="111211"/>
                      <a:pt x="394923" y="111211"/>
                    </a:cubicBezTo>
                    <a:close/>
                    <a:moveTo>
                      <a:pt x="324090" y="80938"/>
                    </a:moveTo>
                    <a:lnTo>
                      <a:pt x="334234" y="80938"/>
                    </a:lnTo>
                    <a:cubicBezTo>
                      <a:pt x="340285" y="80938"/>
                      <a:pt x="344289" y="85024"/>
                      <a:pt x="344289" y="91064"/>
                    </a:cubicBezTo>
                    <a:cubicBezTo>
                      <a:pt x="344289" y="97104"/>
                      <a:pt x="340285" y="101190"/>
                      <a:pt x="334234" y="101190"/>
                    </a:cubicBezTo>
                    <a:lnTo>
                      <a:pt x="324090" y="101190"/>
                    </a:lnTo>
                    <a:cubicBezTo>
                      <a:pt x="318039" y="101190"/>
                      <a:pt x="313946" y="97104"/>
                      <a:pt x="313946" y="91064"/>
                    </a:cubicBezTo>
                    <a:cubicBezTo>
                      <a:pt x="313946" y="85024"/>
                      <a:pt x="318039" y="80938"/>
                      <a:pt x="324090" y="80938"/>
                    </a:cubicBezTo>
                    <a:close/>
                    <a:moveTo>
                      <a:pt x="192417" y="80938"/>
                    </a:moveTo>
                    <a:lnTo>
                      <a:pt x="283548" y="80938"/>
                    </a:lnTo>
                    <a:cubicBezTo>
                      <a:pt x="289600" y="80938"/>
                      <a:pt x="293694" y="85024"/>
                      <a:pt x="293694" y="91064"/>
                    </a:cubicBezTo>
                    <a:cubicBezTo>
                      <a:pt x="293694" y="97104"/>
                      <a:pt x="289600" y="101190"/>
                      <a:pt x="283548" y="101190"/>
                    </a:cubicBezTo>
                    <a:lnTo>
                      <a:pt x="192417" y="101190"/>
                    </a:lnTo>
                    <a:cubicBezTo>
                      <a:pt x="186365" y="101190"/>
                      <a:pt x="182271" y="97104"/>
                      <a:pt x="182271" y="91064"/>
                    </a:cubicBezTo>
                    <a:cubicBezTo>
                      <a:pt x="182271" y="85024"/>
                      <a:pt x="186365" y="80938"/>
                      <a:pt x="192417" y="80938"/>
                    </a:cubicBezTo>
                    <a:close/>
                    <a:moveTo>
                      <a:pt x="91157" y="80938"/>
                    </a:moveTo>
                    <a:lnTo>
                      <a:pt x="151959" y="80938"/>
                    </a:lnTo>
                    <a:cubicBezTo>
                      <a:pt x="158012" y="80938"/>
                      <a:pt x="162018" y="85024"/>
                      <a:pt x="162018" y="91064"/>
                    </a:cubicBezTo>
                    <a:cubicBezTo>
                      <a:pt x="162018" y="97104"/>
                      <a:pt x="158012" y="101190"/>
                      <a:pt x="151959" y="101190"/>
                    </a:cubicBezTo>
                    <a:lnTo>
                      <a:pt x="91157" y="101190"/>
                    </a:lnTo>
                    <a:cubicBezTo>
                      <a:pt x="85104" y="101190"/>
                      <a:pt x="81009" y="97104"/>
                      <a:pt x="81009" y="91064"/>
                    </a:cubicBezTo>
                    <a:cubicBezTo>
                      <a:pt x="81009" y="85024"/>
                      <a:pt x="85104" y="80938"/>
                      <a:pt x="91157" y="80938"/>
                    </a:cubicBezTo>
                    <a:close/>
                    <a:moveTo>
                      <a:pt x="243084" y="40505"/>
                    </a:moveTo>
                    <a:lnTo>
                      <a:pt x="334231" y="40505"/>
                    </a:lnTo>
                    <a:cubicBezTo>
                      <a:pt x="340284" y="40505"/>
                      <a:pt x="344289" y="44591"/>
                      <a:pt x="344289" y="50631"/>
                    </a:cubicBezTo>
                    <a:cubicBezTo>
                      <a:pt x="344289" y="56671"/>
                      <a:pt x="340284" y="60757"/>
                      <a:pt x="334231" y="60757"/>
                    </a:cubicBezTo>
                    <a:lnTo>
                      <a:pt x="243084" y="60757"/>
                    </a:lnTo>
                    <a:cubicBezTo>
                      <a:pt x="236942" y="60757"/>
                      <a:pt x="232937" y="56671"/>
                      <a:pt x="232937" y="50631"/>
                    </a:cubicBezTo>
                    <a:cubicBezTo>
                      <a:pt x="232937" y="44591"/>
                      <a:pt x="236942" y="40505"/>
                      <a:pt x="243084" y="40505"/>
                    </a:cubicBezTo>
                    <a:close/>
                    <a:moveTo>
                      <a:pt x="91153" y="40505"/>
                    </a:moveTo>
                    <a:lnTo>
                      <a:pt x="202559" y="40505"/>
                    </a:lnTo>
                    <a:cubicBezTo>
                      <a:pt x="208610" y="40505"/>
                      <a:pt x="212614" y="44591"/>
                      <a:pt x="212614" y="50631"/>
                    </a:cubicBezTo>
                    <a:cubicBezTo>
                      <a:pt x="212614" y="56671"/>
                      <a:pt x="208610" y="60757"/>
                      <a:pt x="202559" y="60757"/>
                    </a:cubicBezTo>
                    <a:lnTo>
                      <a:pt x="91153" y="60757"/>
                    </a:lnTo>
                    <a:cubicBezTo>
                      <a:pt x="85102" y="60757"/>
                      <a:pt x="81009" y="56671"/>
                      <a:pt x="81009" y="50631"/>
                    </a:cubicBezTo>
                    <a:cubicBezTo>
                      <a:pt x="81009" y="44591"/>
                      <a:pt x="85102" y="40505"/>
                      <a:pt x="91153" y="40505"/>
                    </a:cubicBezTo>
                    <a:close/>
                    <a:moveTo>
                      <a:pt x="70848" y="20176"/>
                    </a:moveTo>
                    <a:cubicBezTo>
                      <a:pt x="64796" y="20176"/>
                      <a:pt x="60791" y="24265"/>
                      <a:pt x="60791" y="30309"/>
                    </a:cubicBezTo>
                    <a:lnTo>
                      <a:pt x="60791" y="343802"/>
                    </a:lnTo>
                    <a:lnTo>
                      <a:pt x="222780" y="343802"/>
                    </a:lnTo>
                    <a:cubicBezTo>
                      <a:pt x="228833" y="343802"/>
                      <a:pt x="232927" y="347891"/>
                      <a:pt x="232927" y="353935"/>
                    </a:cubicBezTo>
                    <a:lnTo>
                      <a:pt x="232927" y="364067"/>
                    </a:lnTo>
                    <a:lnTo>
                      <a:pt x="374712" y="364067"/>
                    </a:lnTo>
                    <a:lnTo>
                      <a:pt x="374712" y="353935"/>
                    </a:lnTo>
                    <a:cubicBezTo>
                      <a:pt x="374712" y="347891"/>
                      <a:pt x="378717" y="343802"/>
                      <a:pt x="384859" y="343802"/>
                    </a:cubicBezTo>
                    <a:lnTo>
                      <a:pt x="546848" y="343802"/>
                    </a:lnTo>
                    <a:lnTo>
                      <a:pt x="546848" y="30309"/>
                    </a:lnTo>
                    <a:cubicBezTo>
                      <a:pt x="546848" y="24265"/>
                      <a:pt x="542754" y="20176"/>
                      <a:pt x="536702" y="20176"/>
                    </a:cubicBezTo>
                    <a:close/>
                    <a:moveTo>
                      <a:pt x="70848" y="0"/>
                    </a:moveTo>
                    <a:lnTo>
                      <a:pt x="536702" y="0"/>
                    </a:lnTo>
                    <a:cubicBezTo>
                      <a:pt x="553969" y="0"/>
                      <a:pt x="567142" y="13155"/>
                      <a:pt x="567142" y="30309"/>
                    </a:cubicBezTo>
                    <a:lnTo>
                      <a:pt x="567142" y="343802"/>
                    </a:lnTo>
                    <a:lnTo>
                      <a:pt x="597492" y="343802"/>
                    </a:lnTo>
                    <a:cubicBezTo>
                      <a:pt x="603545" y="343802"/>
                      <a:pt x="607639" y="347891"/>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1"/>
                      <a:pt x="4094" y="343802"/>
                      <a:pt x="10147" y="343802"/>
                    </a:cubicBezTo>
                    <a:lnTo>
                      <a:pt x="40497" y="343802"/>
                    </a:lnTo>
                    <a:lnTo>
                      <a:pt x="40497" y="30309"/>
                    </a:lnTo>
                    <a:cubicBezTo>
                      <a:pt x="40497" y="13155"/>
                      <a:pt x="53670" y="0"/>
                      <a:pt x="70848" y="0"/>
                    </a:cubicBez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7" name="îŝḷíḑé">
              <a:extLst>
                <a:ext uri="{FF2B5EF4-FFF2-40B4-BE49-F238E27FC236}">
                  <a16:creationId xmlns:a16="http://schemas.microsoft.com/office/drawing/2014/main" id="{1EDA0B42-B4A1-4364-876F-8918FBF82E44}"/>
                </a:ext>
              </a:extLst>
            </p:cNvPr>
            <p:cNvGrpSpPr/>
            <p:nvPr/>
          </p:nvGrpSpPr>
          <p:grpSpPr>
            <a:xfrm>
              <a:off x="5431202" y="1843652"/>
              <a:ext cx="2204701" cy="1648375"/>
              <a:chOff x="9038726" y="1088837"/>
              <a:chExt cx="2204701" cy="1648375"/>
            </a:xfrm>
          </p:grpSpPr>
          <p:sp>
            <p:nvSpPr>
              <p:cNvPr id="21" name="îsḻiḓè">
                <a:extLst>
                  <a:ext uri="{FF2B5EF4-FFF2-40B4-BE49-F238E27FC236}">
                    <a16:creationId xmlns:a16="http://schemas.microsoft.com/office/drawing/2014/main" id="{CC3D08F6-8385-47C9-B03A-7401149E4428}"/>
                  </a:ext>
                </a:extLst>
              </p:cNvPr>
              <p:cNvSpPr/>
              <p:nvPr/>
            </p:nvSpPr>
            <p:spPr bwMode="auto">
              <a:xfrm>
                <a:off x="9038803" y="1855919"/>
                <a:ext cx="2108063" cy="881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CN" altLang="en-US" sz="1400" dirty="0"/>
                  <a:t>記錄身體指標和尼古丁成癮狀況</a:t>
                </a:r>
              </a:p>
            </p:txBody>
          </p:sp>
          <p:sp>
            <p:nvSpPr>
              <p:cNvPr id="22" name="íSļíḓè">
                <a:extLst>
                  <a:ext uri="{FF2B5EF4-FFF2-40B4-BE49-F238E27FC236}">
                    <a16:creationId xmlns:a16="http://schemas.microsoft.com/office/drawing/2014/main" id="{5D8676D8-68A5-4172-AC95-E2A214ACEE5A}"/>
                  </a:ext>
                </a:extLst>
              </p:cNvPr>
              <p:cNvSpPr txBox="1"/>
              <p:nvPr/>
            </p:nvSpPr>
            <p:spPr bwMode="auto">
              <a:xfrm>
                <a:off x="9038726" y="1088837"/>
                <a:ext cx="2204701" cy="69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400" b="1" dirty="0"/>
                  <a:t>首次來診填表</a:t>
                </a:r>
                <a:endParaRPr lang="en-US" altLang="zh-CN" sz="2400" b="1" dirty="0"/>
              </a:p>
            </p:txBody>
          </p:sp>
        </p:grpSp>
        <p:grpSp>
          <p:nvGrpSpPr>
            <p:cNvPr id="18" name="i$1ïḋe">
              <a:extLst>
                <a:ext uri="{FF2B5EF4-FFF2-40B4-BE49-F238E27FC236}">
                  <a16:creationId xmlns:a16="http://schemas.microsoft.com/office/drawing/2014/main" id="{EFF67514-06E2-4F9E-A3A5-2A0C3A41FD45}"/>
                </a:ext>
              </a:extLst>
            </p:cNvPr>
            <p:cNvGrpSpPr/>
            <p:nvPr/>
          </p:nvGrpSpPr>
          <p:grpSpPr>
            <a:xfrm>
              <a:off x="5431279" y="3789033"/>
              <a:ext cx="2273723" cy="1464675"/>
              <a:chOff x="9038803" y="1174129"/>
              <a:chExt cx="2273723" cy="1464675"/>
            </a:xfrm>
          </p:grpSpPr>
          <p:sp>
            <p:nvSpPr>
              <p:cNvPr id="19" name="ïŝ1îḋé">
                <a:extLst>
                  <a:ext uri="{FF2B5EF4-FFF2-40B4-BE49-F238E27FC236}">
                    <a16:creationId xmlns:a16="http://schemas.microsoft.com/office/drawing/2014/main" id="{E4EFBB2D-C9C2-45C0-AFEB-732FBA595BE6}"/>
                  </a:ext>
                </a:extLst>
              </p:cNvPr>
              <p:cNvSpPr/>
              <p:nvPr/>
            </p:nvSpPr>
            <p:spPr bwMode="auto">
              <a:xfrm>
                <a:off x="9038803" y="1855919"/>
                <a:ext cx="2273723" cy="782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400" dirty="0"/>
                  <a:t>8</a:t>
                </a:r>
                <a:r>
                  <a:rPr lang="zh-CN" altLang="en-US" sz="1400" dirty="0"/>
                  <a:t>周分四次來診，記錄問卷結果</a:t>
                </a:r>
              </a:p>
            </p:txBody>
          </p:sp>
          <p:sp>
            <p:nvSpPr>
              <p:cNvPr id="20" name="îSļîḓê">
                <a:extLst>
                  <a:ext uri="{FF2B5EF4-FFF2-40B4-BE49-F238E27FC236}">
                    <a16:creationId xmlns:a16="http://schemas.microsoft.com/office/drawing/2014/main" id="{1D67B4B0-DE8B-4578-B514-E1D7EB29B387}"/>
                  </a:ext>
                </a:extLst>
              </p:cNvPr>
              <p:cNvSpPr txBox="1"/>
              <p:nvPr/>
            </p:nvSpPr>
            <p:spPr bwMode="auto">
              <a:xfrm>
                <a:off x="9038803" y="1174129"/>
                <a:ext cx="2196001" cy="681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400" b="1" dirty="0"/>
                  <a:t>回診填表</a:t>
                </a:r>
                <a:endParaRPr lang="en-US" altLang="zh-CN" sz="2400" b="1" dirty="0"/>
              </a:p>
            </p:txBody>
          </p:sp>
        </p:grpSp>
      </p:grpSp>
      <p:pic>
        <p:nvPicPr>
          <p:cNvPr id="36" name="图片 35">
            <a:extLst>
              <a:ext uri="{FF2B5EF4-FFF2-40B4-BE49-F238E27FC236}">
                <a16:creationId xmlns:a16="http://schemas.microsoft.com/office/drawing/2014/main" id="{04AB4503-DD8D-4820-B7F3-5E23B25A35E2}"/>
              </a:ext>
            </a:extLst>
          </p:cNvPr>
          <p:cNvPicPr>
            <a:picLocks noChangeAspect="1"/>
          </p:cNvPicPr>
          <p:nvPr/>
        </p:nvPicPr>
        <p:blipFill>
          <a:blip r:embed="rId3"/>
          <a:stretch>
            <a:fillRect/>
          </a:stretch>
        </p:blipFill>
        <p:spPr>
          <a:xfrm>
            <a:off x="67114" y="1028700"/>
            <a:ext cx="4371975" cy="5829300"/>
          </a:xfrm>
          <a:prstGeom prst="rect">
            <a:avLst/>
          </a:prstGeom>
        </p:spPr>
      </p:pic>
      <mc:AlternateContent xmlns:mc="http://schemas.openxmlformats.org/markup-compatibility/2006" xmlns:p14="http://schemas.microsoft.com/office/powerpoint/2010/main">
        <mc:Choice Requires="p14">
          <p:contentPart p14:bwMode="auto" r:id="rId4">
            <p14:nvContentPartPr>
              <p14:cNvPr id="37" name="墨迹 36">
                <a:extLst>
                  <a:ext uri="{FF2B5EF4-FFF2-40B4-BE49-F238E27FC236}">
                    <a16:creationId xmlns:a16="http://schemas.microsoft.com/office/drawing/2014/main" id="{CD9430A6-39DB-417D-95BD-222C16F935A1}"/>
                  </a:ext>
                </a:extLst>
              </p14:cNvPr>
              <p14:cNvContentPartPr/>
              <p14:nvPr/>
            </p14:nvContentPartPr>
            <p14:xfrm>
              <a:off x="132882" y="3879633"/>
              <a:ext cx="800640" cy="623160"/>
            </p14:xfrm>
          </p:contentPart>
        </mc:Choice>
        <mc:Fallback xmlns="">
          <p:pic>
            <p:nvPicPr>
              <p:cNvPr id="37" name="墨迹 36">
                <a:extLst>
                  <a:ext uri="{FF2B5EF4-FFF2-40B4-BE49-F238E27FC236}">
                    <a16:creationId xmlns:a16="http://schemas.microsoft.com/office/drawing/2014/main" id="{CD9430A6-39DB-417D-95BD-222C16F935A1}"/>
                  </a:ext>
                </a:extLst>
              </p:cNvPr>
              <p:cNvPicPr/>
              <p:nvPr/>
            </p:nvPicPr>
            <p:blipFill>
              <a:blip r:embed="rId5"/>
              <a:stretch>
                <a:fillRect/>
              </a:stretch>
            </p:blipFill>
            <p:spPr>
              <a:xfrm>
                <a:off x="123882" y="3870633"/>
                <a:ext cx="818280" cy="640800"/>
              </a:xfrm>
              <a:prstGeom prst="rect">
                <a:avLst/>
              </a:prstGeom>
            </p:spPr>
          </p:pic>
        </mc:Fallback>
      </mc:AlternateContent>
      <p:pic>
        <p:nvPicPr>
          <p:cNvPr id="40" name="图片 39">
            <a:extLst>
              <a:ext uri="{FF2B5EF4-FFF2-40B4-BE49-F238E27FC236}">
                <a16:creationId xmlns:a16="http://schemas.microsoft.com/office/drawing/2014/main" id="{0EC00E9A-6772-4A65-BEF1-1549187353FD}"/>
              </a:ext>
            </a:extLst>
          </p:cNvPr>
          <p:cNvPicPr>
            <a:picLocks noChangeAspect="1"/>
          </p:cNvPicPr>
          <p:nvPr/>
        </p:nvPicPr>
        <p:blipFill>
          <a:blip r:embed="rId6"/>
          <a:stretch>
            <a:fillRect/>
          </a:stretch>
        </p:blipFill>
        <p:spPr>
          <a:xfrm>
            <a:off x="7539342" y="1028700"/>
            <a:ext cx="4373043" cy="5829300"/>
          </a:xfrm>
          <a:prstGeom prst="rect">
            <a:avLst/>
          </a:prstGeom>
        </p:spPr>
      </p:pic>
      <mc:AlternateContent xmlns:mc="http://schemas.openxmlformats.org/markup-compatibility/2006" xmlns:p14="http://schemas.microsoft.com/office/powerpoint/2010/main">
        <mc:Choice Requires="p14">
          <p:contentPart p14:bwMode="auto" r:id="rId7">
            <p14:nvContentPartPr>
              <p14:cNvPr id="48" name="墨迹 47">
                <a:extLst>
                  <a:ext uri="{FF2B5EF4-FFF2-40B4-BE49-F238E27FC236}">
                    <a16:creationId xmlns:a16="http://schemas.microsoft.com/office/drawing/2014/main" id="{56FD4490-5C01-4481-ABB7-22E022619CD7}"/>
                  </a:ext>
                </a:extLst>
              </p14:cNvPr>
              <p14:cNvContentPartPr/>
              <p14:nvPr/>
            </p14:nvContentPartPr>
            <p14:xfrm>
              <a:off x="7706922" y="1914033"/>
              <a:ext cx="2080440" cy="1349640"/>
            </p14:xfrm>
          </p:contentPart>
        </mc:Choice>
        <mc:Fallback xmlns="">
          <p:pic>
            <p:nvPicPr>
              <p:cNvPr id="48" name="墨迹 47">
                <a:extLst>
                  <a:ext uri="{FF2B5EF4-FFF2-40B4-BE49-F238E27FC236}">
                    <a16:creationId xmlns:a16="http://schemas.microsoft.com/office/drawing/2014/main" id="{56FD4490-5C01-4481-ABB7-22E022619CD7}"/>
                  </a:ext>
                </a:extLst>
              </p:cNvPr>
              <p:cNvPicPr/>
              <p:nvPr/>
            </p:nvPicPr>
            <p:blipFill>
              <a:blip r:embed="rId8"/>
              <a:stretch>
                <a:fillRect/>
              </a:stretch>
            </p:blipFill>
            <p:spPr>
              <a:xfrm>
                <a:off x="7697922" y="1905033"/>
                <a:ext cx="2098080" cy="1367280"/>
              </a:xfrm>
              <a:prstGeom prst="rect">
                <a:avLst/>
              </a:prstGeom>
            </p:spPr>
          </p:pic>
        </mc:Fallback>
      </mc:AlternateContent>
    </p:spTree>
    <p:extLst>
      <p:ext uri="{BB962C8B-B14F-4D97-AF65-F5344CB8AC3E}">
        <p14:creationId xmlns:p14="http://schemas.microsoft.com/office/powerpoint/2010/main" val="851538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D38D7-61D3-4F23-BBA5-86122A570739}"/>
              </a:ext>
            </a:extLst>
          </p:cNvPr>
          <p:cNvSpPr>
            <a:spLocks noGrp="1"/>
          </p:cNvSpPr>
          <p:nvPr>
            <p:ph type="title"/>
          </p:nvPr>
        </p:nvSpPr>
        <p:spPr/>
        <p:txBody>
          <a:bodyPr/>
          <a:lstStyle/>
          <a:p>
            <a:r>
              <a:rPr lang="zh-CN" altLang="en-US" dirty="0"/>
              <a:t>資料科學能幫什麼忙？</a:t>
            </a:r>
          </a:p>
        </p:txBody>
      </p:sp>
      <p:sp>
        <p:nvSpPr>
          <p:cNvPr id="4" name="灯片编号占位符 3">
            <a:extLst>
              <a:ext uri="{FF2B5EF4-FFF2-40B4-BE49-F238E27FC236}">
                <a16:creationId xmlns:a16="http://schemas.microsoft.com/office/drawing/2014/main" id="{12F844F3-2B32-4945-A4D8-EBB98ADC9D55}"/>
              </a:ext>
            </a:extLst>
          </p:cNvPr>
          <p:cNvSpPr>
            <a:spLocks noGrp="1"/>
          </p:cNvSpPr>
          <p:nvPr>
            <p:ph type="sldNum" sz="quarter" idx="12"/>
          </p:nvPr>
        </p:nvSpPr>
        <p:spPr/>
        <p:txBody>
          <a:bodyPr/>
          <a:lstStyle/>
          <a:p>
            <a:fld id="{5DD3DB80-B894-403A-B48E-6FDC1A72010E}" type="slidenum">
              <a:rPr lang="zh-CN" altLang="en-US" smtClean="0"/>
              <a:pPr/>
              <a:t>4</a:t>
            </a:fld>
            <a:endParaRPr lang="zh-CN" altLang="en-US"/>
          </a:p>
        </p:txBody>
      </p:sp>
      <p:grpSp>
        <p:nvGrpSpPr>
          <p:cNvPr id="5" name="22438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3611123-8E0A-4521-96B2-81D74533BAED}"/>
              </a:ext>
            </a:extLst>
          </p:cNvPr>
          <p:cNvGrpSpPr>
            <a:grpSpLocks noChangeAspect="1"/>
          </p:cNvGrpSpPr>
          <p:nvPr>
            <p:custDataLst>
              <p:tags r:id="rId1"/>
            </p:custDataLst>
          </p:nvPr>
        </p:nvGrpSpPr>
        <p:grpSpPr>
          <a:xfrm>
            <a:off x="673100" y="1084101"/>
            <a:ext cx="11458274" cy="5208382"/>
            <a:chOff x="673100" y="1084101"/>
            <a:chExt cx="11458274" cy="5208382"/>
          </a:xfrm>
        </p:grpSpPr>
        <p:grpSp>
          <p:nvGrpSpPr>
            <p:cNvPr id="6" name="îSľîḑe">
              <a:extLst>
                <a:ext uri="{FF2B5EF4-FFF2-40B4-BE49-F238E27FC236}">
                  <a16:creationId xmlns:a16="http://schemas.microsoft.com/office/drawing/2014/main" id="{60D2FA37-7782-4EB8-AC45-A38436BC6120}"/>
                </a:ext>
              </a:extLst>
            </p:cNvPr>
            <p:cNvGrpSpPr/>
            <p:nvPr/>
          </p:nvGrpSpPr>
          <p:grpSpPr>
            <a:xfrm>
              <a:off x="3412612" y="1123950"/>
              <a:ext cx="5366779" cy="3780218"/>
              <a:chOff x="3412611" y="1384527"/>
              <a:chExt cx="5366779" cy="3780218"/>
            </a:xfrm>
          </p:grpSpPr>
          <p:grpSp>
            <p:nvGrpSpPr>
              <p:cNvPr id="14" name="îṣľïḋe">
                <a:extLst>
                  <a:ext uri="{FF2B5EF4-FFF2-40B4-BE49-F238E27FC236}">
                    <a16:creationId xmlns:a16="http://schemas.microsoft.com/office/drawing/2014/main" id="{A50554A9-2E89-4F4F-B7D3-778551031AEC}"/>
                  </a:ext>
                </a:extLst>
              </p:cNvPr>
              <p:cNvGrpSpPr/>
              <p:nvPr/>
            </p:nvGrpSpPr>
            <p:grpSpPr>
              <a:xfrm>
                <a:off x="4627212" y="2469094"/>
                <a:ext cx="2352798" cy="2352790"/>
                <a:chOff x="4800050" y="2348734"/>
                <a:chExt cx="2352798" cy="2352790"/>
              </a:xfrm>
            </p:grpSpPr>
            <p:sp>
              <p:nvSpPr>
                <p:cNvPr id="453" name="íšlïďé">
                  <a:extLst>
                    <a:ext uri="{FF2B5EF4-FFF2-40B4-BE49-F238E27FC236}">
                      <a16:creationId xmlns:a16="http://schemas.microsoft.com/office/drawing/2014/main" id="{F068FD5F-F67B-41D6-826C-25E0A2E8D09C}"/>
                    </a:ext>
                  </a:extLst>
                </p:cNvPr>
                <p:cNvSpPr/>
                <p:nvPr/>
              </p:nvSpPr>
              <p:spPr>
                <a:xfrm>
                  <a:off x="4800050" y="2348734"/>
                  <a:ext cx="2352798" cy="2352790"/>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p>
                  <a:pPr algn="ctr" defTabSz="1333500">
                    <a:lnSpc>
                      <a:spcPct val="120000"/>
                    </a:lnSpc>
                    <a:spcBef>
                      <a:spcPct val="0"/>
                    </a:spcBef>
                    <a:spcAft>
                      <a:spcPct val="0"/>
                    </a:spcAft>
                  </a:pPr>
                  <a:endParaRPr lang="en-US" sz="3000" dirty="0"/>
                </a:p>
              </p:txBody>
            </p:sp>
            <p:sp>
              <p:nvSpPr>
                <p:cNvPr id="454" name="iS1íḑe">
                  <a:extLst>
                    <a:ext uri="{FF2B5EF4-FFF2-40B4-BE49-F238E27FC236}">
                      <a16:creationId xmlns:a16="http://schemas.microsoft.com/office/drawing/2014/main" id="{7CB52CA0-03B2-44A2-AE87-0D1AF432E44F}"/>
                    </a:ext>
                  </a:extLst>
                </p:cNvPr>
                <p:cNvSpPr/>
                <p:nvPr/>
              </p:nvSpPr>
              <p:spPr>
                <a:xfrm>
                  <a:off x="5246579" y="2795260"/>
                  <a:ext cx="1459740" cy="1459738"/>
                </a:xfrm>
                <a:prstGeom prst="ellipse">
                  <a:avLst/>
                </a:prstGeom>
                <a:solidFill>
                  <a:schemeClr val="bg1"/>
                </a:solidFill>
                <a:ln w="12700">
                  <a:no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rmAutofit/>
                </a:bodyPr>
                <a:lstStyle/>
                <a:p>
                  <a:pPr algn="ctr">
                    <a:lnSpc>
                      <a:spcPct val="120000"/>
                    </a:lnSpc>
                  </a:pPr>
                  <a:endParaRPr lang="en-US" dirty="0">
                    <a:solidFill>
                      <a:schemeClr val="tx1"/>
                    </a:solidFill>
                  </a:endParaRPr>
                </a:p>
              </p:txBody>
            </p:sp>
          </p:grpSp>
          <p:grpSp>
            <p:nvGrpSpPr>
              <p:cNvPr id="15" name="ïşľïḍe">
                <a:extLst>
                  <a:ext uri="{FF2B5EF4-FFF2-40B4-BE49-F238E27FC236}">
                    <a16:creationId xmlns:a16="http://schemas.microsoft.com/office/drawing/2014/main" id="{F4B0874D-DA2D-4583-B438-5C487F91B2DA}"/>
                  </a:ext>
                </a:extLst>
              </p:cNvPr>
              <p:cNvGrpSpPr/>
              <p:nvPr/>
            </p:nvGrpSpPr>
            <p:grpSpPr>
              <a:xfrm>
                <a:off x="6709450" y="3304779"/>
                <a:ext cx="1522822" cy="1522817"/>
                <a:chOff x="6882288" y="3184419"/>
                <a:chExt cx="1522822" cy="1522817"/>
              </a:xfrm>
            </p:grpSpPr>
            <p:sp>
              <p:nvSpPr>
                <p:cNvPr id="451" name="íṡḷïḑé">
                  <a:extLst>
                    <a:ext uri="{FF2B5EF4-FFF2-40B4-BE49-F238E27FC236}">
                      <a16:creationId xmlns:a16="http://schemas.microsoft.com/office/drawing/2014/main" id="{38C41776-E168-44E9-9E0F-649477CBA75F}"/>
                    </a:ext>
                  </a:extLst>
                </p:cNvPr>
                <p:cNvSpPr/>
                <p:nvPr/>
              </p:nvSpPr>
              <p:spPr>
                <a:xfrm>
                  <a:off x="6882288" y="3184419"/>
                  <a:ext cx="1522822" cy="1522817"/>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bg1">
                    <a:lumMod val="8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p>
                  <a:pPr algn="ctr" defTabSz="1333500">
                    <a:lnSpc>
                      <a:spcPct val="120000"/>
                    </a:lnSpc>
                    <a:spcBef>
                      <a:spcPct val="0"/>
                    </a:spcBef>
                    <a:spcAft>
                      <a:spcPct val="0"/>
                    </a:spcAft>
                  </a:pPr>
                  <a:endParaRPr lang="en-US" sz="3000" dirty="0"/>
                </a:p>
              </p:txBody>
            </p:sp>
            <p:sp>
              <p:nvSpPr>
                <p:cNvPr id="452" name="îṥḻîḍè">
                  <a:extLst>
                    <a:ext uri="{FF2B5EF4-FFF2-40B4-BE49-F238E27FC236}">
                      <a16:creationId xmlns:a16="http://schemas.microsoft.com/office/drawing/2014/main" id="{F490CB16-A642-4CCA-908F-C4793E54629A}"/>
                    </a:ext>
                  </a:extLst>
                </p:cNvPr>
                <p:cNvSpPr/>
                <p:nvPr/>
              </p:nvSpPr>
              <p:spPr>
                <a:xfrm>
                  <a:off x="7171299" y="3473428"/>
                  <a:ext cx="944801" cy="944799"/>
                </a:xfrm>
                <a:prstGeom prst="ellipse">
                  <a:avLst/>
                </a:prstGeom>
                <a:solidFill>
                  <a:schemeClr val="bg1"/>
                </a:solidFill>
                <a:ln w="12700">
                  <a:no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rmAutofit/>
                </a:bodyPr>
                <a:lstStyle/>
                <a:p>
                  <a:pPr algn="ctr">
                    <a:lnSpc>
                      <a:spcPct val="120000"/>
                    </a:lnSpc>
                  </a:pPr>
                  <a:endParaRPr lang="en-US" dirty="0">
                    <a:solidFill>
                      <a:schemeClr val="tx1"/>
                    </a:solidFill>
                  </a:endParaRPr>
                </a:p>
              </p:txBody>
            </p:sp>
          </p:grpSp>
          <p:grpSp>
            <p:nvGrpSpPr>
              <p:cNvPr id="16" name="îŝḻiḍê">
                <a:extLst>
                  <a:ext uri="{FF2B5EF4-FFF2-40B4-BE49-F238E27FC236}">
                    <a16:creationId xmlns:a16="http://schemas.microsoft.com/office/drawing/2014/main" id="{2D02B5E1-BC62-4148-B418-316CA1E4537B}"/>
                  </a:ext>
                </a:extLst>
              </p:cNvPr>
              <p:cNvGrpSpPr/>
              <p:nvPr/>
            </p:nvGrpSpPr>
            <p:grpSpPr>
              <a:xfrm>
                <a:off x="3802354" y="3572088"/>
                <a:ext cx="1107734" cy="1107730"/>
                <a:chOff x="3975192" y="3451728"/>
                <a:chExt cx="1107734" cy="1107730"/>
              </a:xfrm>
            </p:grpSpPr>
            <p:sp>
              <p:nvSpPr>
                <p:cNvPr id="449" name="iśḷiḍé">
                  <a:extLst>
                    <a:ext uri="{FF2B5EF4-FFF2-40B4-BE49-F238E27FC236}">
                      <a16:creationId xmlns:a16="http://schemas.microsoft.com/office/drawing/2014/main" id="{E1F1C56F-4B7D-4BA8-B7E2-65881A3194A2}"/>
                    </a:ext>
                  </a:extLst>
                </p:cNvPr>
                <p:cNvSpPr/>
                <p:nvPr/>
              </p:nvSpPr>
              <p:spPr>
                <a:xfrm>
                  <a:off x="3975192" y="3451728"/>
                  <a:ext cx="1107734" cy="1107730"/>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bg1">
                    <a:lumMod val="8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p>
                  <a:pPr lvl="0" algn="ctr" defTabSz="1333500">
                    <a:lnSpc>
                      <a:spcPct val="120000"/>
                    </a:lnSpc>
                    <a:spcBef>
                      <a:spcPct val="0"/>
                    </a:spcBef>
                    <a:spcAft>
                      <a:spcPct val="0"/>
                    </a:spcAft>
                  </a:pPr>
                  <a:endParaRPr lang="en-US" sz="3000" kern="1200" dirty="0"/>
                </a:p>
              </p:txBody>
            </p:sp>
            <p:sp>
              <p:nvSpPr>
                <p:cNvPr id="450" name="iṥḷîdé">
                  <a:extLst>
                    <a:ext uri="{FF2B5EF4-FFF2-40B4-BE49-F238E27FC236}">
                      <a16:creationId xmlns:a16="http://schemas.microsoft.com/office/drawing/2014/main" id="{031E2218-E579-417B-8577-EF65A3CF972D}"/>
                    </a:ext>
                  </a:extLst>
                </p:cNvPr>
                <p:cNvSpPr/>
                <p:nvPr/>
              </p:nvSpPr>
              <p:spPr>
                <a:xfrm>
                  <a:off x="4185425" y="3661959"/>
                  <a:ext cx="687269" cy="687267"/>
                </a:xfrm>
                <a:prstGeom prst="ellipse">
                  <a:avLst/>
                </a:prstGeom>
                <a:solidFill>
                  <a:schemeClr val="bg1"/>
                </a:solidFill>
                <a:ln w="12700">
                  <a:no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rmAutofit/>
                </a:bodyPr>
                <a:lstStyle/>
                <a:p>
                  <a:pPr algn="ctr">
                    <a:lnSpc>
                      <a:spcPct val="120000"/>
                    </a:lnSpc>
                  </a:pPr>
                  <a:endParaRPr lang="en-US" dirty="0">
                    <a:solidFill>
                      <a:schemeClr val="tx1"/>
                    </a:solidFill>
                  </a:endParaRPr>
                </a:p>
              </p:txBody>
            </p:sp>
          </p:grpSp>
          <p:grpSp>
            <p:nvGrpSpPr>
              <p:cNvPr id="17" name="ïS1íḍê">
                <a:extLst>
                  <a:ext uri="{FF2B5EF4-FFF2-40B4-BE49-F238E27FC236}">
                    <a16:creationId xmlns:a16="http://schemas.microsoft.com/office/drawing/2014/main" id="{9323258D-6B82-4903-A9C7-AF3483A7EE6C}"/>
                  </a:ext>
                </a:extLst>
              </p:cNvPr>
              <p:cNvGrpSpPr/>
              <p:nvPr/>
            </p:nvGrpSpPr>
            <p:grpSpPr>
              <a:xfrm flipH="1" flipV="1">
                <a:off x="3412611" y="3983455"/>
                <a:ext cx="1084052" cy="1181290"/>
                <a:chOff x="654279" y="1047000"/>
                <a:chExt cx="3037333" cy="3309786"/>
              </a:xfrm>
            </p:grpSpPr>
            <p:grpSp>
              <p:nvGrpSpPr>
                <p:cNvPr id="306" name="îṩľíḓè">
                  <a:extLst>
                    <a:ext uri="{FF2B5EF4-FFF2-40B4-BE49-F238E27FC236}">
                      <a16:creationId xmlns:a16="http://schemas.microsoft.com/office/drawing/2014/main" id="{E787703C-6350-4990-ADD2-DE870B68F4D7}"/>
                    </a:ext>
                  </a:extLst>
                </p:cNvPr>
                <p:cNvGrpSpPr/>
                <p:nvPr/>
              </p:nvGrpSpPr>
              <p:grpSpPr>
                <a:xfrm>
                  <a:off x="654279" y="2079825"/>
                  <a:ext cx="3024555" cy="2276961"/>
                  <a:chOff x="604504" y="1981057"/>
                  <a:chExt cx="3153719" cy="2374200"/>
                </a:xfrm>
              </p:grpSpPr>
              <p:grpSp>
                <p:nvGrpSpPr>
                  <p:cNvPr id="327" name="íṩ1îḍê">
                    <a:extLst>
                      <a:ext uri="{FF2B5EF4-FFF2-40B4-BE49-F238E27FC236}">
                        <a16:creationId xmlns:a16="http://schemas.microsoft.com/office/drawing/2014/main" id="{C1040BD9-F545-4873-ABF9-D25E023414E4}"/>
                      </a:ext>
                    </a:extLst>
                  </p:cNvPr>
                  <p:cNvGrpSpPr/>
                  <p:nvPr/>
                </p:nvGrpSpPr>
                <p:grpSpPr>
                  <a:xfrm rot="15155533" flipH="1">
                    <a:off x="773231" y="1812330"/>
                    <a:ext cx="2374200" cy="2711653"/>
                    <a:chOff x="6326188" y="1654175"/>
                    <a:chExt cx="2410644" cy="3082384"/>
                  </a:xfrm>
                  <a:solidFill>
                    <a:schemeClr val="bg2">
                      <a:lumMod val="75000"/>
                    </a:schemeClr>
                  </a:solidFill>
                </p:grpSpPr>
                <p:sp>
                  <p:nvSpPr>
                    <p:cNvPr id="409" name="ïṩľîďé">
                      <a:extLst>
                        <a:ext uri="{FF2B5EF4-FFF2-40B4-BE49-F238E27FC236}">
                          <a16:creationId xmlns:a16="http://schemas.microsoft.com/office/drawing/2014/main" id="{E7C2C92C-15F8-4F61-A4C8-EAA0EE9C1386}"/>
                        </a:ext>
                      </a:extLst>
                    </p:cNvPr>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10" name="îŝľïḑê">
                      <a:extLst>
                        <a:ext uri="{FF2B5EF4-FFF2-40B4-BE49-F238E27FC236}">
                          <a16:creationId xmlns:a16="http://schemas.microsoft.com/office/drawing/2014/main" id="{A2F88B3C-EBA8-4C0F-9D82-E524D4454547}"/>
                        </a:ext>
                      </a:extLst>
                    </p:cNvPr>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11" name="ïŝḻïḍe">
                      <a:extLst>
                        <a:ext uri="{FF2B5EF4-FFF2-40B4-BE49-F238E27FC236}">
                          <a16:creationId xmlns:a16="http://schemas.microsoft.com/office/drawing/2014/main" id="{78FBC289-876A-485B-9E68-245A9F68F2A5}"/>
                        </a:ext>
                      </a:extLst>
                    </p:cNvPr>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12" name="îṧľïďé">
                      <a:extLst>
                        <a:ext uri="{FF2B5EF4-FFF2-40B4-BE49-F238E27FC236}">
                          <a16:creationId xmlns:a16="http://schemas.microsoft.com/office/drawing/2014/main" id="{233D696A-6EF1-4A61-958B-C3B46B54052D}"/>
                        </a:ext>
                      </a:extLst>
                    </p:cNvPr>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13" name="ïšļíḋe">
                      <a:extLst>
                        <a:ext uri="{FF2B5EF4-FFF2-40B4-BE49-F238E27FC236}">
                          <a16:creationId xmlns:a16="http://schemas.microsoft.com/office/drawing/2014/main" id="{EA236DB5-1527-47F0-951F-CF2C7A62D303}"/>
                        </a:ext>
                      </a:extLst>
                    </p:cNvPr>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14" name="íṧlide">
                      <a:extLst>
                        <a:ext uri="{FF2B5EF4-FFF2-40B4-BE49-F238E27FC236}">
                          <a16:creationId xmlns:a16="http://schemas.microsoft.com/office/drawing/2014/main" id="{827E3F95-1A86-4FDA-9EA1-EDF7AA726187}"/>
                        </a:ext>
                      </a:extLst>
                    </p:cNvPr>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15" name="íSļiďé">
                      <a:extLst>
                        <a:ext uri="{FF2B5EF4-FFF2-40B4-BE49-F238E27FC236}">
                          <a16:creationId xmlns:a16="http://schemas.microsoft.com/office/drawing/2014/main" id="{9A06C8D3-CAEE-4F5D-9766-BCE6CD12D33B}"/>
                        </a:ext>
                      </a:extLst>
                    </p:cNvPr>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16" name="ïśļiḋê">
                      <a:extLst>
                        <a:ext uri="{FF2B5EF4-FFF2-40B4-BE49-F238E27FC236}">
                          <a16:creationId xmlns:a16="http://schemas.microsoft.com/office/drawing/2014/main" id="{E922AB3E-AB7E-43CC-8099-E93F7955BC1A}"/>
                        </a:ext>
                      </a:extLst>
                    </p:cNvPr>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17" name="ïs1îďè">
                      <a:extLst>
                        <a:ext uri="{FF2B5EF4-FFF2-40B4-BE49-F238E27FC236}">
                          <a16:creationId xmlns:a16="http://schemas.microsoft.com/office/drawing/2014/main" id="{681B702E-413F-4DC4-94E3-04A3FA1CA72E}"/>
                        </a:ext>
                      </a:extLst>
                    </p:cNvPr>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18" name="íšļïḓe">
                      <a:extLst>
                        <a:ext uri="{FF2B5EF4-FFF2-40B4-BE49-F238E27FC236}">
                          <a16:creationId xmlns:a16="http://schemas.microsoft.com/office/drawing/2014/main" id="{2152ACA7-4770-4C8B-BA40-12FA0EF71330}"/>
                        </a:ext>
                      </a:extLst>
                    </p:cNvPr>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19" name="iṡľíḍê">
                      <a:extLst>
                        <a:ext uri="{FF2B5EF4-FFF2-40B4-BE49-F238E27FC236}">
                          <a16:creationId xmlns:a16="http://schemas.microsoft.com/office/drawing/2014/main" id="{044A04F3-BDD4-4633-A33A-9C54595EB01A}"/>
                        </a:ext>
                      </a:extLst>
                    </p:cNvPr>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20" name="îṣļîḓè">
                      <a:extLst>
                        <a:ext uri="{FF2B5EF4-FFF2-40B4-BE49-F238E27FC236}">
                          <a16:creationId xmlns:a16="http://schemas.microsoft.com/office/drawing/2014/main" id="{84C76A8A-2B1C-49B2-AC9B-806889A0A989}"/>
                        </a:ext>
                      </a:extLst>
                    </p:cNvPr>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21" name="îṩḻîdé">
                      <a:extLst>
                        <a:ext uri="{FF2B5EF4-FFF2-40B4-BE49-F238E27FC236}">
                          <a16:creationId xmlns:a16="http://schemas.microsoft.com/office/drawing/2014/main" id="{8C48461E-6EF7-448B-9C3B-6B04776DAE79}"/>
                        </a:ext>
                      </a:extLst>
                    </p:cNvPr>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22" name="ïšļïḍe">
                      <a:extLst>
                        <a:ext uri="{FF2B5EF4-FFF2-40B4-BE49-F238E27FC236}">
                          <a16:creationId xmlns:a16="http://schemas.microsoft.com/office/drawing/2014/main" id="{5654F92D-903A-4475-B554-59C0E30C2464}"/>
                        </a:ext>
                      </a:extLst>
                    </p:cNvPr>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23" name="ïṧḻïďe">
                      <a:extLst>
                        <a:ext uri="{FF2B5EF4-FFF2-40B4-BE49-F238E27FC236}">
                          <a16:creationId xmlns:a16="http://schemas.microsoft.com/office/drawing/2014/main" id="{D05EAB8F-DBE2-4B6A-A1A4-88A245650A1C}"/>
                        </a:ext>
                      </a:extLst>
                    </p:cNvPr>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24" name="íṩlídè">
                      <a:extLst>
                        <a:ext uri="{FF2B5EF4-FFF2-40B4-BE49-F238E27FC236}">
                          <a16:creationId xmlns:a16="http://schemas.microsoft.com/office/drawing/2014/main" id="{08C85E45-483B-48B1-9A4A-36552360D3F6}"/>
                        </a:ext>
                      </a:extLst>
                    </p:cNvPr>
                    <p:cNvSpPr/>
                    <p:nvPr/>
                  </p:nvSpPr>
                  <p:spPr bwMode="auto">
                    <a:xfrm>
                      <a:off x="6518275" y="3373438"/>
                      <a:ext cx="1587"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25" name="íṥḻïḍé">
                      <a:extLst>
                        <a:ext uri="{FF2B5EF4-FFF2-40B4-BE49-F238E27FC236}">
                          <a16:creationId xmlns:a16="http://schemas.microsoft.com/office/drawing/2014/main" id="{0D11A26B-C557-494B-A319-89B6EA5DE5A0}"/>
                        </a:ext>
                      </a:extLst>
                    </p:cNvPr>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26" name="isľîdé">
                      <a:extLst>
                        <a:ext uri="{FF2B5EF4-FFF2-40B4-BE49-F238E27FC236}">
                          <a16:creationId xmlns:a16="http://schemas.microsoft.com/office/drawing/2014/main" id="{77B5D5AB-47E6-490F-8DDC-E12404907B21}"/>
                        </a:ext>
                      </a:extLst>
                    </p:cNvPr>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27" name="íṣḻïďê">
                      <a:extLst>
                        <a:ext uri="{FF2B5EF4-FFF2-40B4-BE49-F238E27FC236}">
                          <a16:creationId xmlns:a16="http://schemas.microsoft.com/office/drawing/2014/main" id="{EA138129-AC5F-4279-B44B-BC1AD13DF697}"/>
                        </a:ext>
                      </a:extLst>
                    </p:cNvPr>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28" name="îśḻíḍé">
                      <a:extLst>
                        <a:ext uri="{FF2B5EF4-FFF2-40B4-BE49-F238E27FC236}">
                          <a16:creationId xmlns:a16="http://schemas.microsoft.com/office/drawing/2014/main" id="{F54EEBD3-D14B-40FB-98A5-8CB01257ACB1}"/>
                        </a:ext>
                      </a:extLst>
                    </p:cNvPr>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29" name="ïṣḷíḋe">
                      <a:extLst>
                        <a:ext uri="{FF2B5EF4-FFF2-40B4-BE49-F238E27FC236}">
                          <a16:creationId xmlns:a16="http://schemas.microsoft.com/office/drawing/2014/main" id="{56F123F3-C85E-4E40-ADCC-5ECA70138796}"/>
                        </a:ext>
                      </a:extLst>
                    </p:cNvPr>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30" name="islîḍè">
                      <a:extLst>
                        <a:ext uri="{FF2B5EF4-FFF2-40B4-BE49-F238E27FC236}">
                          <a16:creationId xmlns:a16="http://schemas.microsoft.com/office/drawing/2014/main" id="{CB5C6E13-007B-45D9-9579-C22702F68F99}"/>
                        </a:ext>
                      </a:extLst>
                    </p:cNvPr>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31" name="îsľïḓè">
                      <a:extLst>
                        <a:ext uri="{FF2B5EF4-FFF2-40B4-BE49-F238E27FC236}">
                          <a16:creationId xmlns:a16="http://schemas.microsoft.com/office/drawing/2014/main" id="{882C277E-F025-4AF7-9B1C-0D9BE6202932}"/>
                        </a:ext>
                      </a:extLst>
                    </p:cNvPr>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32" name="îśḷíḑè">
                      <a:extLst>
                        <a:ext uri="{FF2B5EF4-FFF2-40B4-BE49-F238E27FC236}">
                          <a16:creationId xmlns:a16="http://schemas.microsoft.com/office/drawing/2014/main" id="{E4F4908C-5724-406B-8E9F-B980B5552FC3}"/>
                        </a:ext>
                      </a:extLst>
                    </p:cNvPr>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33" name="íṥļíďê">
                      <a:extLst>
                        <a:ext uri="{FF2B5EF4-FFF2-40B4-BE49-F238E27FC236}">
                          <a16:creationId xmlns:a16="http://schemas.microsoft.com/office/drawing/2014/main" id="{6DB7E5BA-9023-4291-B5F9-6EA2707F98C3}"/>
                        </a:ext>
                      </a:extLst>
                    </p:cNvPr>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34" name="îš1íďê">
                      <a:extLst>
                        <a:ext uri="{FF2B5EF4-FFF2-40B4-BE49-F238E27FC236}">
                          <a16:creationId xmlns:a16="http://schemas.microsoft.com/office/drawing/2014/main" id="{C9A6F2F9-F01B-407D-B2FD-0CC937439DA9}"/>
                        </a:ext>
                      </a:extLst>
                    </p:cNvPr>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35" name="ïṧḻiḑê">
                      <a:extLst>
                        <a:ext uri="{FF2B5EF4-FFF2-40B4-BE49-F238E27FC236}">
                          <a16:creationId xmlns:a16="http://schemas.microsoft.com/office/drawing/2014/main" id="{69305373-3247-4A83-9389-DCF532845813}"/>
                        </a:ext>
                      </a:extLst>
                    </p:cNvPr>
                    <p:cNvSpPr/>
                    <p:nvPr/>
                  </p:nvSpPr>
                  <p:spPr bwMode="auto">
                    <a:xfrm>
                      <a:off x="6471470" y="1748884"/>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normAutofit/>
                    </a:bodyPr>
                    <a:lstStyle/>
                    <a:p>
                      <a:pPr>
                        <a:lnSpc>
                          <a:spcPct val="120000"/>
                        </a:lnSpc>
                      </a:pPr>
                      <a:endParaRPr lang="en-US"/>
                    </a:p>
                  </p:txBody>
                </p:sp>
                <p:sp>
                  <p:nvSpPr>
                    <p:cNvPr id="436" name="íṧlíḋé">
                      <a:extLst>
                        <a:ext uri="{FF2B5EF4-FFF2-40B4-BE49-F238E27FC236}">
                          <a16:creationId xmlns:a16="http://schemas.microsoft.com/office/drawing/2014/main" id="{9E0282EB-0538-4900-BFAB-511F72B2B938}"/>
                        </a:ext>
                      </a:extLst>
                    </p:cNvPr>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37" name="íṥļîḑe">
                      <a:extLst>
                        <a:ext uri="{FF2B5EF4-FFF2-40B4-BE49-F238E27FC236}">
                          <a16:creationId xmlns:a16="http://schemas.microsoft.com/office/drawing/2014/main" id="{755014B4-6D73-4579-BB65-7D04820CAC99}"/>
                        </a:ext>
                      </a:extLst>
                    </p:cNvPr>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38" name="ïŝḻídé">
                      <a:extLst>
                        <a:ext uri="{FF2B5EF4-FFF2-40B4-BE49-F238E27FC236}">
                          <a16:creationId xmlns:a16="http://schemas.microsoft.com/office/drawing/2014/main" id="{DE0988F0-401E-4505-B9DA-CCB14289AF4C}"/>
                        </a:ext>
                      </a:extLst>
                    </p:cNvPr>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39" name="îŝ1íďè">
                      <a:extLst>
                        <a:ext uri="{FF2B5EF4-FFF2-40B4-BE49-F238E27FC236}">
                          <a16:creationId xmlns:a16="http://schemas.microsoft.com/office/drawing/2014/main" id="{EC6D7FDF-5C1D-486E-957E-E941D6390861}"/>
                        </a:ext>
                      </a:extLst>
                    </p:cNvPr>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40" name="íṡlîdê">
                      <a:extLst>
                        <a:ext uri="{FF2B5EF4-FFF2-40B4-BE49-F238E27FC236}">
                          <a16:creationId xmlns:a16="http://schemas.microsoft.com/office/drawing/2014/main" id="{E887A97D-4F6A-498B-A56D-C18401F17A82}"/>
                        </a:ext>
                      </a:extLst>
                    </p:cNvPr>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41" name="íṩḷïdê">
                      <a:extLst>
                        <a:ext uri="{FF2B5EF4-FFF2-40B4-BE49-F238E27FC236}">
                          <a16:creationId xmlns:a16="http://schemas.microsoft.com/office/drawing/2014/main" id="{CE819DD9-5CF9-4EE6-BF41-6FF67B89C387}"/>
                        </a:ext>
                      </a:extLst>
                    </p:cNvPr>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42" name="iSlïďè">
                      <a:extLst>
                        <a:ext uri="{FF2B5EF4-FFF2-40B4-BE49-F238E27FC236}">
                          <a16:creationId xmlns:a16="http://schemas.microsoft.com/office/drawing/2014/main" id="{AC7F52D3-BCED-4D6D-BB42-6C61A0C9358B}"/>
                        </a:ext>
                      </a:extLst>
                    </p:cNvPr>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43" name="íSlïḍe">
                      <a:extLst>
                        <a:ext uri="{FF2B5EF4-FFF2-40B4-BE49-F238E27FC236}">
                          <a16:creationId xmlns:a16="http://schemas.microsoft.com/office/drawing/2014/main" id="{6CD4CB42-5652-48A2-81D7-0D83E772B239}"/>
                        </a:ext>
                      </a:extLst>
                    </p:cNvPr>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44" name="ïṡḷiḑê">
                      <a:extLst>
                        <a:ext uri="{FF2B5EF4-FFF2-40B4-BE49-F238E27FC236}">
                          <a16:creationId xmlns:a16="http://schemas.microsoft.com/office/drawing/2014/main" id="{5C8CCF33-8C04-408D-9377-1A5E2AF786DD}"/>
                        </a:ext>
                      </a:extLst>
                    </p:cNvPr>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45" name="ïṧḻïďê">
                      <a:extLst>
                        <a:ext uri="{FF2B5EF4-FFF2-40B4-BE49-F238E27FC236}">
                          <a16:creationId xmlns:a16="http://schemas.microsoft.com/office/drawing/2014/main" id="{87D55373-268F-4C69-B492-26C8EA94B3E4}"/>
                        </a:ext>
                      </a:extLst>
                    </p:cNvPr>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46" name="íşľîḋe">
                      <a:extLst>
                        <a:ext uri="{FF2B5EF4-FFF2-40B4-BE49-F238E27FC236}">
                          <a16:creationId xmlns:a16="http://schemas.microsoft.com/office/drawing/2014/main" id="{1605BB7C-15D2-42B6-8811-AFBFF641E593}"/>
                        </a:ext>
                      </a:extLst>
                    </p:cNvPr>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47" name="íSḷiḍe">
                      <a:extLst>
                        <a:ext uri="{FF2B5EF4-FFF2-40B4-BE49-F238E27FC236}">
                          <a16:creationId xmlns:a16="http://schemas.microsoft.com/office/drawing/2014/main" id="{1F9D3CF3-CD8B-4E0C-9FA9-6C83D8AFD6AB}"/>
                        </a:ext>
                      </a:extLst>
                    </p:cNvPr>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48" name="íŝḷîḋê">
                      <a:extLst>
                        <a:ext uri="{FF2B5EF4-FFF2-40B4-BE49-F238E27FC236}">
                          <a16:creationId xmlns:a16="http://schemas.microsoft.com/office/drawing/2014/main" id="{14F7A0C4-E568-477B-9711-4B9D13DCA215}"/>
                        </a:ext>
                      </a:extLst>
                    </p:cNvPr>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grpSp>
              <p:grpSp>
                <p:nvGrpSpPr>
                  <p:cNvPr id="328" name="îsľïḓé">
                    <a:extLst>
                      <a:ext uri="{FF2B5EF4-FFF2-40B4-BE49-F238E27FC236}">
                        <a16:creationId xmlns:a16="http://schemas.microsoft.com/office/drawing/2014/main" id="{DB678E90-7C00-4E08-B958-A26A4C2AF05B}"/>
                      </a:ext>
                    </a:extLst>
                  </p:cNvPr>
                  <p:cNvGrpSpPr/>
                  <p:nvPr/>
                </p:nvGrpSpPr>
                <p:grpSpPr>
                  <a:xfrm rot="15155533" flipH="1">
                    <a:off x="1114058" y="1803070"/>
                    <a:ext cx="2159193" cy="2610180"/>
                    <a:chOff x="6326188" y="1654175"/>
                    <a:chExt cx="2192337" cy="2967038"/>
                  </a:xfrm>
                  <a:solidFill>
                    <a:schemeClr val="bg2">
                      <a:lumMod val="75000"/>
                    </a:schemeClr>
                  </a:solidFill>
                </p:grpSpPr>
                <p:sp>
                  <p:nvSpPr>
                    <p:cNvPr id="370" name="iṡḻiḓé">
                      <a:extLst>
                        <a:ext uri="{FF2B5EF4-FFF2-40B4-BE49-F238E27FC236}">
                          <a16:creationId xmlns:a16="http://schemas.microsoft.com/office/drawing/2014/main" id="{48A67B0D-06CD-418A-BEDF-4F1AC4F46A5F}"/>
                        </a:ext>
                      </a:extLst>
                    </p:cNvPr>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71" name="i$ḷïďe">
                      <a:extLst>
                        <a:ext uri="{FF2B5EF4-FFF2-40B4-BE49-F238E27FC236}">
                          <a16:creationId xmlns:a16="http://schemas.microsoft.com/office/drawing/2014/main" id="{A268F625-81F4-4209-97E1-88D5AB6D1538}"/>
                        </a:ext>
                      </a:extLst>
                    </p:cNvPr>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72" name="ïś1íḍe">
                      <a:extLst>
                        <a:ext uri="{FF2B5EF4-FFF2-40B4-BE49-F238E27FC236}">
                          <a16:creationId xmlns:a16="http://schemas.microsoft.com/office/drawing/2014/main" id="{0D546C91-DACA-4C5D-A33C-4FA422CC2D60}"/>
                        </a:ext>
                      </a:extLst>
                    </p:cNvPr>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73" name="ïṣḷiḑè">
                      <a:extLst>
                        <a:ext uri="{FF2B5EF4-FFF2-40B4-BE49-F238E27FC236}">
                          <a16:creationId xmlns:a16="http://schemas.microsoft.com/office/drawing/2014/main" id="{81A23EEC-9EAA-42F3-B1C6-0B498DEBF268}"/>
                        </a:ext>
                      </a:extLst>
                    </p:cNvPr>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74" name="íŝḻîḓê">
                      <a:extLst>
                        <a:ext uri="{FF2B5EF4-FFF2-40B4-BE49-F238E27FC236}">
                          <a16:creationId xmlns:a16="http://schemas.microsoft.com/office/drawing/2014/main" id="{CC8A57C6-5F75-4664-B14C-065EE0C029A9}"/>
                        </a:ext>
                      </a:extLst>
                    </p:cNvPr>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75" name="isļiḑé">
                      <a:extLst>
                        <a:ext uri="{FF2B5EF4-FFF2-40B4-BE49-F238E27FC236}">
                          <a16:creationId xmlns:a16="http://schemas.microsoft.com/office/drawing/2014/main" id="{5DE7F2B8-5F0C-4CF3-9A0D-090B6DE05421}"/>
                        </a:ext>
                      </a:extLst>
                    </p:cNvPr>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76" name="ïślïḍê">
                      <a:extLst>
                        <a:ext uri="{FF2B5EF4-FFF2-40B4-BE49-F238E27FC236}">
                          <a16:creationId xmlns:a16="http://schemas.microsoft.com/office/drawing/2014/main" id="{096DC02A-D5BD-44EF-90CC-37A04A6650F3}"/>
                        </a:ext>
                      </a:extLst>
                    </p:cNvPr>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77" name="íṩ1íḋe">
                      <a:extLst>
                        <a:ext uri="{FF2B5EF4-FFF2-40B4-BE49-F238E27FC236}">
                          <a16:creationId xmlns:a16="http://schemas.microsoft.com/office/drawing/2014/main" id="{0BA3226B-DDBE-4E62-8371-FDE8671578ED}"/>
                        </a:ext>
                      </a:extLst>
                    </p:cNvPr>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78" name="işlîḓé">
                      <a:extLst>
                        <a:ext uri="{FF2B5EF4-FFF2-40B4-BE49-F238E27FC236}">
                          <a16:creationId xmlns:a16="http://schemas.microsoft.com/office/drawing/2014/main" id="{4CC60AB8-F050-4E7A-AE9E-2DFFE6C3A84D}"/>
                        </a:ext>
                      </a:extLst>
                    </p:cNvPr>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79" name="isḷíḓê">
                      <a:extLst>
                        <a:ext uri="{FF2B5EF4-FFF2-40B4-BE49-F238E27FC236}">
                          <a16:creationId xmlns:a16="http://schemas.microsoft.com/office/drawing/2014/main" id="{D8E2E531-438A-457F-88AE-63A92C1159FB}"/>
                        </a:ext>
                      </a:extLst>
                    </p:cNvPr>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80" name="îṥľïḓê">
                      <a:extLst>
                        <a:ext uri="{FF2B5EF4-FFF2-40B4-BE49-F238E27FC236}">
                          <a16:creationId xmlns:a16="http://schemas.microsoft.com/office/drawing/2014/main" id="{B9A6D604-62A7-4C69-9EB0-DA70135DF697}"/>
                        </a:ext>
                      </a:extLst>
                    </p:cNvPr>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81" name="îşḷíḑe">
                      <a:extLst>
                        <a:ext uri="{FF2B5EF4-FFF2-40B4-BE49-F238E27FC236}">
                          <a16:creationId xmlns:a16="http://schemas.microsoft.com/office/drawing/2014/main" id="{EBA55D39-E1B6-4243-91DB-930F70E9D28E}"/>
                        </a:ext>
                      </a:extLst>
                    </p:cNvPr>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82" name="ïslïḓe">
                      <a:extLst>
                        <a:ext uri="{FF2B5EF4-FFF2-40B4-BE49-F238E27FC236}">
                          <a16:creationId xmlns:a16="http://schemas.microsoft.com/office/drawing/2014/main" id="{FCCCF5CD-3C66-4FE9-9E0B-E3356EB044D6}"/>
                        </a:ext>
                      </a:extLst>
                    </p:cNvPr>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83" name="íşļïḑê">
                      <a:extLst>
                        <a:ext uri="{FF2B5EF4-FFF2-40B4-BE49-F238E27FC236}">
                          <a16:creationId xmlns:a16="http://schemas.microsoft.com/office/drawing/2014/main" id="{5E3125CA-EF6B-430A-B499-12405DED274E}"/>
                        </a:ext>
                      </a:extLst>
                    </p:cNvPr>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84" name="îṩľiďè">
                      <a:extLst>
                        <a:ext uri="{FF2B5EF4-FFF2-40B4-BE49-F238E27FC236}">
                          <a16:creationId xmlns:a16="http://schemas.microsoft.com/office/drawing/2014/main" id="{EA24FD7E-744B-42B8-84E7-C9A89E5AE54B}"/>
                        </a:ext>
                      </a:extLst>
                    </p:cNvPr>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85" name="ïṡļídê">
                      <a:extLst>
                        <a:ext uri="{FF2B5EF4-FFF2-40B4-BE49-F238E27FC236}">
                          <a16:creationId xmlns:a16="http://schemas.microsoft.com/office/drawing/2014/main" id="{4811EEC5-A6F8-4B93-8C1A-AFD854854D9B}"/>
                        </a:ext>
                      </a:extLst>
                    </p:cNvPr>
                    <p:cNvSpPr/>
                    <p:nvPr/>
                  </p:nvSpPr>
                  <p:spPr bwMode="auto">
                    <a:xfrm>
                      <a:off x="6518275" y="3373438"/>
                      <a:ext cx="1587"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86" name="îṩḷíďè">
                      <a:extLst>
                        <a:ext uri="{FF2B5EF4-FFF2-40B4-BE49-F238E27FC236}">
                          <a16:creationId xmlns:a16="http://schemas.microsoft.com/office/drawing/2014/main" id="{4F797211-BFEB-415B-B058-9B60D0B61946}"/>
                        </a:ext>
                      </a:extLst>
                    </p:cNvPr>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87" name="íṥľiďé">
                      <a:extLst>
                        <a:ext uri="{FF2B5EF4-FFF2-40B4-BE49-F238E27FC236}">
                          <a16:creationId xmlns:a16="http://schemas.microsoft.com/office/drawing/2014/main" id="{9269365C-4989-4A93-8718-F8ED361BE8C3}"/>
                        </a:ext>
                      </a:extLst>
                    </p:cNvPr>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88" name="í$ľîdé">
                      <a:extLst>
                        <a:ext uri="{FF2B5EF4-FFF2-40B4-BE49-F238E27FC236}">
                          <a16:creationId xmlns:a16="http://schemas.microsoft.com/office/drawing/2014/main" id="{AAA8660C-2441-4461-9BF2-9D774E90CBBE}"/>
                        </a:ext>
                      </a:extLst>
                    </p:cNvPr>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89" name="íšḻîḋè">
                      <a:extLst>
                        <a:ext uri="{FF2B5EF4-FFF2-40B4-BE49-F238E27FC236}">
                          <a16:creationId xmlns:a16="http://schemas.microsoft.com/office/drawing/2014/main" id="{235E4C05-905A-4CF7-8875-50094BEAFEAC}"/>
                        </a:ext>
                      </a:extLst>
                    </p:cNvPr>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90" name="íṥḻíḓe">
                      <a:extLst>
                        <a:ext uri="{FF2B5EF4-FFF2-40B4-BE49-F238E27FC236}">
                          <a16:creationId xmlns:a16="http://schemas.microsoft.com/office/drawing/2014/main" id="{2CF5B883-3D18-4B22-AF2F-6BF3D0B70574}"/>
                        </a:ext>
                      </a:extLst>
                    </p:cNvPr>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91" name="íṥ1íḋe">
                      <a:extLst>
                        <a:ext uri="{FF2B5EF4-FFF2-40B4-BE49-F238E27FC236}">
                          <a16:creationId xmlns:a16="http://schemas.microsoft.com/office/drawing/2014/main" id="{971DD359-45CC-4D7D-AFEE-CD841F83B711}"/>
                        </a:ext>
                      </a:extLst>
                    </p:cNvPr>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92" name="íS1iḍe">
                      <a:extLst>
                        <a:ext uri="{FF2B5EF4-FFF2-40B4-BE49-F238E27FC236}">
                          <a16:creationId xmlns:a16="http://schemas.microsoft.com/office/drawing/2014/main" id="{2181EB37-B639-448A-907E-F48407AC701D}"/>
                        </a:ext>
                      </a:extLst>
                    </p:cNvPr>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93" name="íṩļïḓê">
                      <a:extLst>
                        <a:ext uri="{FF2B5EF4-FFF2-40B4-BE49-F238E27FC236}">
                          <a16:creationId xmlns:a16="http://schemas.microsoft.com/office/drawing/2014/main" id="{C9CE94E1-B0E3-4393-AACE-DC2BCF04381C}"/>
                        </a:ext>
                      </a:extLst>
                    </p:cNvPr>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94" name="ïslïďè">
                      <a:extLst>
                        <a:ext uri="{FF2B5EF4-FFF2-40B4-BE49-F238E27FC236}">
                          <a16:creationId xmlns:a16="http://schemas.microsoft.com/office/drawing/2014/main" id="{A59B3555-5D5B-484B-B849-90D0D51190A3}"/>
                        </a:ext>
                      </a:extLst>
                    </p:cNvPr>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95" name="ïšlíďè">
                      <a:extLst>
                        <a:ext uri="{FF2B5EF4-FFF2-40B4-BE49-F238E27FC236}">
                          <a16:creationId xmlns:a16="http://schemas.microsoft.com/office/drawing/2014/main" id="{78A01017-38AB-449C-8889-840335235467}"/>
                        </a:ext>
                      </a:extLst>
                    </p:cNvPr>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96" name="íSḻiḓè">
                      <a:extLst>
                        <a:ext uri="{FF2B5EF4-FFF2-40B4-BE49-F238E27FC236}">
                          <a16:creationId xmlns:a16="http://schemas.microsoft.com/office/drawing/2014/main" id="{2D6A6571-C9B7-4FFF-B53D-3E4D02C53438}"/>
                        </a:ext>
                      </a:extLst>
                    </p:cNvPr>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97" name="îšḻiḋe">
                      <a:extLst>
                        <a:ext uri="{FF2B5EF4-FFF2-40B4-BE49-F238E27FC236}">
                          <a16:creationId xmlns:a16="http://schemas.microsoft.com/office/drawing/2014/main" id="{DFC742D0-C2C5-4CDB-ABC8-DF20D7AD8314}"/>
                        </a:ext>
                      </a:extLst>
                    </p:cNvPr>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98" name="î$ľïḋê">
                      <a:extLst>
                        <a:ext uri="{FF2B5EF4-FFF2-40B4-BE49-F238E27FC236}">
                          <a16:creationId xmlns:a16="http://schemas.microsoft.com/office/drawing/2014/main" id="{E8EE65A5-69E8-4017-854E-3E0C62624362}"/>
                        </a:ext>
                      </a:extLst>
                    </p:cNvPr>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99" name="ïṥḷiḍé">
                      <a:extLst>
                        <a:ext uri="{FF2B5EF4-FFF2-40B4-BE49-F238E27FC236}">
                          <a16:creationId xmlns:a16="http://schemas.microsoft.com/office/drawing/2014/main" id="{B95D9C64-736A-4757-87DA-F08E63BF32E5}"/>
                        </a:ext>
                      </a:extLst>
                    </p:cNvPr>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00" name="ïṥļïḍè">
                      <a:extLst>
                        <a:ext uri="{FF2B5EF4-FFF2-40B4-BE49-F238E27FC236}">
                          <a16:creationId xmlns:a16="http://schemas.microsoft.com/office/drawing/2014/main" id="{9DE7CB3B-DF95-4115-A0B6-70C09757B02E}"/>
                        </a:ext>
                      </a:extLst>
                    </p:cNvPr>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01" name="ïs1ïďè">
                      <a:extLst>
                        <a:ext uri="{FF2B5EF4-FFF2-40B4-BE49-F238E27FC236}">
                          <a16:creationId xmlns:a16="http://schemas.microsoft.com/office/drawing/2014/main" id="{F4FAEC1D-ECC5-4E5B-8F2B-05DFD85BE771}"/>
                        </a:ext>
                      </a:extLst>
                    </p:cNvPr>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02" name="i$ļiḋê">
                      <a:extLst>
                        <a:ext uri="{FF2B5EF4-FFF2-40B4-BE49-F238E27FC236}">
                          <a16:creationId xmlns:a16="http://schemas.microsoft.com/office/drawing/2014/main" id="{FDE2B360-1845-46C0-8675-60046C896ABF}"/>
                        </a:ext>
                      </a:extLst>
                    </p:cNvPr>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03" name="ïšḻiḍé">
                      <a:extLst>
                        <a:ext uri="{FF2B5EF4-FFF2-40B4-BE49-F238E27FC236}">
                          <a16:creationId xmlns:a16="http://schemas.microsoft.com/office/drawing/2014/main" id="{EFED7576-F834-44FA-9CC7-FF55CC29B7DE}"/>
                        </a:ext>
                      </a:extLst>
                    </p:cNvPr>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04" name="ïsļîḑè">
                      <a:extLst>
                        <a:ext uri="{FF2B5EF4-FFF2-40B4-BE49-F238E27FC236}">
                          <a16:creationId xmlns:a16="http://schemas.microsoft.com/office/drawing/2014/main" id="{6CEF5C46-72BC-4EDD-93E3-2ABF931B10D8}"/>
                        </a:ext>
                      </a:extLst>
                    </p:cNvPr>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05" name="îsḷíḋe">
                      <a:extLst>
                        <a:ext uri="{FF2B5EF4-FFF2-40B4-BE49-F238E27FC236}">
                          <a16:creationId xmlns:a16="http://schemas.microsoft.com/office/drawing/2014/main" id="{6740A5A3-931A-4625-8752-54F497FFAA99}"/>
                        </a:ext>
                      </a:extLst>
                    </p:cNvPr>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06" name="îṧľíḋe">
                      <a:extLst>
                        <a:ext uri="{FF2B5EF4-FFF2-40B4-BE49-F238E27FC236}">
                          <a16:creationId xmlns:a16="http://schemas.microsoft.com/office/drawing/2014/main" id="{284159BC-48FC-43B5-900C-D9C553D10F50}"/>
                        </a:ext>
                      </a:extLst>
                    </p:cNvPr>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07" name="iŝliḓe">
                      <a:extLst>
                        <a:ext uri="{FF2B5EF4-FFF2-40B4-BE49-F238E27FC236}">
                          <a16:creationId xmlns:a16="http://schemas.microsoft.com/office/drawing/2014/main" id="{0A794748-5795-43B7-88C5-8A900A11B904}"/>
                        </a:ext>
                      </a:extLst>
                    </p:cNvPr>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08" name="iṣlïḍé">
                      <a:extLst>
                        <a:ext uri="{FF2B5EF4-FFF2-40B4-BE49-F238E27FC236}">
                          <a16:creationId xmlns:a16="http://schemas.microsoft.com/office/drawing/2014/main" id="{A91C9320-BCB2-4B38-B28F-666528949B98}"/>
                        </a:ext>
                      </a:extLst>
                    </p:cNvPr>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grpSp>
              <p:grpSp>
                <p:nvGrpSpPr>
                  <p:cNvPr id="329" name="ïŝļídé">
                    <a:extLst>
                      <a:ext uri="{FF2B5EF4-FFF2-40B4-BE49-F238E27FC236}">
                        <a16:creationId xmlns:a16="http://schemas.microsoft.com/office/drawing/2014/main" id="{14D90064-CCCA-46BF-AED2-92D26DC10890}"/>
                      </a:ext>
                    </a:extLst>
                  </p:cNvPr>
                  <p:cNvGrpSpPr/>
                  <p:nvPr/>
                </p:nvGrpSpPr>
                <p:grpSpPr>
                  <a:xfrm rot="15155533" flipH="1">
                    <a:off x="1264409" y="1845475"/>
                    <a:ext cx="2259435" cy="2728193"/>
                    <a:chOff x="6224407" y="1520027"/>
                    <a:chExt cx="2294118" cy="3101186"/>
                  </a:xfrm>
                  <a:solidFill>
                    <a:schemeClr val="bg2">
                      <a:lumMod val="75000"/>
                    </a:schemeClr>
                  </a:solidFill>
                </p:grpSpPr>
                <p:sp>
                  <p:nvSpPr>
                    <p:cNvPr id="330" name="îṧlïďè">
                      <a:extLst>
                        <a:ext uri="{FF2B5EF4-FFF2-40B4-BE49-F238E27FC236}">
                          <a16:creationId xmlns:a16="http://schemas.microsoft.com/office/drawing/2014/main" id="{7B014EFD-4746-469C-B23E-49F08A826FAF}"/>
                        </a:ext>
                      </a:extLst>
                    </p:cNvPr>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31" name="ïṩļîḋê">
                      <a:extLst>
                        <a:ext uri="{FF2B5EF4-FFF2-40B4-BE49-F238E27FC236}">
                          <a16:creationId xmlns:a16="http://schemas.microsoft.com/office/drawing/2014/main" id="{B6CBB7A4-C3C9-4F57-8E87-02FC121D0C75}"/>
                        </a:ext>
                      </a:extLst>
                    </p:cNvPr>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32" name="îšḻíḍé">
                      <a:extLst>
                        <a:ext uri="{FF2B5EF4-FFF2-40B4-BE49-F238E27FC236}">
                          <a16:creationId xmlns:a16="http://schemas.microsoft.com/office/drawing/2014/main" id="{B7B90B30-9F0A-43C4-8426-117F150792E3}"/>
                        </a:ext>
                      </a:extLst>
                    </p:cNvPr>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33" name="íṩļïdé">
                      <a:extLst>
                        <a:ext uri="{FF2B5EF4-FFF2-40B4-BE49-F238E27FC236}">
                          <a16:creationId xmlns:a16="http://schemas.microsoft.com/office/drawing/2014/main" id="{51336E94-1246-4796-8DE4-3D82D392F329}"/>
                        </a:ext>
                      </a:extLst>
                    </p:cNvPr>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34" name="íṧľîḍê">
                      <a:extLst>
                        <a:ext uri="{FF2B5EF4-FFF2-40B4-BE49-F238E27FC236}">
                          <a16:creationId xmlns:a16="http://schemas.microsoft.com/office/drawing/2014/main" id="{1024DF65-F930-4376-9439-BEC239707FAD}"/>
                        </a:ext>
                      </a:extLst>
                    </p:cNvPr>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35" name="iŝḷiḑé">
                      <a:extLst>
                        <a:ext uri="{FF2B5EF4-FFF2-40B4-BE49-F238E27FC236}">
                          <a16:creationId xmlns:a16="http://schemas.microsoft.com/office/drawing/2014/main" id="{DAC2E8E2-8E0D-498D-AA86-6AEF92CE33C6}"/>
                        </a:ext>
                      </a:extLst>
                    </p:cNvPr>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36" name="iṧḷiḑé">
                      <a:extLst>
                        <a:ext uri="{FF2B5EF4-FFF2-40B4-BE49-F238E27FC236}">
                          <a16:creationId xmlns:a16="http://schemas.microsoft.com/office/drawing/2014/main" id="{E00CF250-7F89-40E6-9875-80D551B3BDD5}"/>
                        </a:ext>
                      </a:extLst>
                    </p:cNvPr>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37" name="îśľíḍê">
                      <a:extLst>
                        <a:ext uri="{FF2B5EF4-FFF2-40B4-BE49-F238E27FC236}">
                          <a16:creationId xmlns:a16="http://schemas.microsoft.com/office/drawing/2014/main" id="{0ACBBFB9-898F-431C-852C-4A3D32C7C6E0}"/>
                        </a:ext>
                      </a:extLst>
                    </p:cNvPr>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38" name="iŝlîḍê">
                      <a:extLst>
                        <a:ext uri="{FF2B5EF4-FFF2-40B4-BE49-F238E27FC236}">
                          <a16:creationId xmlns:a16="http://schemas.microsoft.com/office/drawing/2014/main" id="{FC24A6CD-BF64-4D73-AA20-9AC899096FE4}"/>
                        </a:ext>
                      </a:extLst>
                    </p:cNvPr>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39" name="ïşḷîḑe">
                      <a:extLst>
                        <a:ext uri="{FF2B5EF4-FFF2-40B4-BE49-F238E27FC236}">
                          <a16:creationId xmlns:a16="http://schemas.microsoft.com/office/drawing/2014/main" id="{2A021F9C-D50C-4D44-B1A9-A88467AB94BD}"/>
                        </a:ext>
                      </a:extLst>
                    </p:cNvPr>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40" name="ïś1îḑé">
                      <a:extLst>
                        <a:ext uri="{FF2B5EF4-FFF2-40B4-BE49-F238E27FC236}">
                          <a16:creationId xmlns:a16="http://schemas.microsoft.com/office/drawing/2014/main" id="{A36E1AA8-FBE3-432C-89E4-FFB6074A1404}"/>
                        </a:ext>
                      </a:extLst>
                    </p:cNvPr>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41" name="iṩlíḍé">
                      <a:extLst>
                        <a:ext uri="{FF2B5EF4-FFF2-40B4-BE49-F238E27FC236}">
                          <a16:creationId xmlns:a16="http://schemas.microsoft.com/office/drawing/2014/main" id="{08A24D22-EDE6-48DB-BBE6-A4DBFF6877AE}"/>
                        </a:ext>
                      </a:extLst>
                    </p:cNvPr>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42" name="îṩḻïḋê">
                      <a:extLst>
                        <a:ext uri="{FF2B5EF4-FFF2-40B4-BE49-F238E27FC236}">
                          <a16:creationId xmlns:a16="http://schemas.microsoft.com/office/drawing/2014/main" id="{97CB0238-23B2-47A9-A811-A6D0C4854606}"/>
                        </a:ext>
                      </a:extLst>
                    </p:cNvPr>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43" name="işľîḑé">
                      <a:extLst>
                        <a:ext uri="{FF2B5EF4-FFF2-40B4-BE49-F238E27FC236}">
                          <a16:creationId xmlns:a16="http://schemas.microsoft.com/office/drawing/2014/main" id="{624B8B65-3505-4481-BED5-A7FCCFC92F84}"/>
                        </a:ext>
                      </a:extLst>
                    </p:cNvPr>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44" name="îṡlïḋé">
                      <a:extLst>
                        <a:ext uri="{FF2B5EF4-FFF2-40B4-BE49-F238E27FC236}">
                          <a16:creationId xmlns:a16="http://schemas.microsoft.com/office/drawing/2014/main" id="{69D48EBD-1289-4D84-9ED1-B875D407859F}"/>
                        </a:ext>
                      </a:extLst>
                    </p:cNvPr>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45" name="ïṩ1îdè">
                      <a:extLst>
                        <a:ext uri="{FF2B5EF4-FFF2-40B4-BE49-F238E27FC236}">
                          <a16:creationId xmlns:a16="http://schemas.microsoft.com/office/drawing/2014/main" id="{0CD273BF-5546-4232-9D5B-64640EFBB931}"/>
                        </a:ext>
                      </a:extLst>
                    </p:cNvPr>
                    <p:cNvSpPr/>
                    <p:nvPr/>
                  </p:nvSpPr>
                  <p:spPr bwMode="auto">
                    <a:xfrm>
                      <a:off x="6518275" y="3373438"/>
                      <a:ext cx="1587"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46" name="îṧḷïḋê">
                      <a:extLst>
                        <a:ext uri="{FF2B5EF4-FFF2-40B4-BE49-F238E27FC236}">
                          <a16:creationId xmlns:a16="http://schemas.microsoft.com/office/drawing/2014/main" id="{3AC42674-4BF3-4CF9-8AE7-6C5AE4677224}"/>
                        </a:ext>
                      </a:extLst>
                    </p:cNvPr>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47" name="îŝľîďê">
                      <a:extLst>
                        <a:ext uri="{FF2B5EF4-FFF2-40B4-BE49-F238E27FC236}">
                          <a16:creationId xmlns:a16="http://schemas.microsoft.com/office/drawing/2014/main" id="{38AC3CFD-D4CF-4CEC-BC76-C3449EBD887D}"/>
                        </a:ext>
                      </a:extLst>
                    </p:cNvPr>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48" name="ïşḷïḍé">
                      <a:extLst>
                        <a:ext uri="{FF2B5EF4-FFF2-40B4-BE49-F238E27FC236}">
                          <a16:creationId xmlns:a16="http://schemas.microsoft.com/office/drawing/2014/main" id="{AF170896-83C3-49A9-8BC0-E80A384E3060}"/>
                        </a:ext>
                      </a:extLst>
                    </p:cNvPr>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49" name="îṡḷíde">
                      <a:extLst>
                        <a:ext uri="{FF2B5EF4-FFF2-40B4-BE49-F238E27FC236}">
                          <a16:creationId xmlns:a16="http://schemas.microsoft.com/office/drawing/2014/main" id="{42CA8391-B1B2-4513-97F0-26C972F0D41F}"/>
                        </a:ext>
                      </a:extLst>
                    </p:cNvPr>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50" name="í$líḑê">
                      <a:extLst>
                        <a:ext uri="{FF2B5EF4-FFF2-40B4-BE49-F238E27FC236}">
                          <a16:creationId xmlns:a16="http://schemas.microsoft.com/office/drawing/2014/main" id="{86C0C676-1AFE-420E-AA82-8A1AEE820C9B}"/>
                        </a:ext>
                      </a:extLst>
                    </p:cNvPr>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51" name="îSlîḋè">
                      <a:extLst>
                        <a:ext uri="{FF2B5EF4-FFF2-40B4-BE49-F238E27FC236}">
                          <a16:creationId xmlns:a16="http://schemas.microsoft.com/office/drawing/2014/main" id="{EB0338F4-3808-4BFC-8997-A9BC3E83CA9C}"/>
                        </a:ext>
                      </a:extLst>
                    </p:cNvPr>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52" name="iṩļîďê">
                      <a:extLst>
                        <a:ext uri="{FF2B5EF4-FFF2-40B4-BE49-F238E27FC236}">
                          <a16:creationId xmlns:a16="http://schemas.microsoft.com/office/drawing/2014/main" id="{1FF315DF-C8C0-437A-A377-3BB34DED4D60}"/>
                        </a:ext>
                      </a:extLst>
                    </p:cNvPr>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53" name="íşľíďè">
                      <a:extLst>
                        <a:ext uri="{FF2B5EF4-FFF2-40B4-BE49-F238E27FC236}">
                          <a16:creationId xmlns:a16="http://schemas.microsoft.com/office/drawing/2014/main" id="{CA7E77EB-10E9-4815-884C-C4A3FA3D4B6C}"/>
                        </a:ext>
                      </a:extLst>
                    </p:cNvPr>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54" name="iş1íďé">
                      <a:extLst>
                        <a:ext uri="{FF2B5EF4-FFF2-40B4-BE49-F238E27FC236}">
                          <a16:creationId xmlns:a16="http://schemas.microsoft.com/office/drawing/2014/main" id="{CD932CDF-DFB4-4A72-A6BE-E0202C1EF528}"/>
                        </a:ext>
                      </a:extLst>
                    </p:cNvPr>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55" name="î$ḷîḍe">
                      <a:extLst>
                        <a:ext uri="{FF2B5EF4-FFF2-40B4-BE49-F238E27FC236}">
                          <a16:creationId xmlns:a16="http://schemas.microsoft.com/office/drawing/2014/main" id="{2D85C6B4-094C-499B-9AF2-F846B1027C59}"/>
                        </a:ext>
                      </a:extLst>
                    </p:cNvPr>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56" name="îslídê">
                      <a:extLst>
                        <a:ext uri="{FF2B5EF4-FFF2-40B4-BE49-F238E27FC236}">
                          <a16:creationId xmlns:a16="http://schemas.microsoft.com/office/drawing/2014/main" id="{0CB3C027-FA81-4A99-A69C-4DEB41EA7CD0}"/>
                        </a:ext>
                      </a:extLst>
                    </p:cNvPr>
                    <p:cNvSpPr/>
                    <p:nvPr/>
                  </p:nvSpPr>
                  <p:spPr bwMode="auto">
                    <a:xfrm>
                      <a:off x="6224407" y="1520027"/>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normAutofit/>
                    </a:bodyPr>
                    <a:lstStyle/>
                    <a:p>
                      <a:pPr>
                        <a:lnSpc>
                          <a:spcPct val="120000"/>
                        </a:lnSpc>
                      </a:pPr>
                      <a:endParaRPr lang="en-US" dirty="0"/>
                    </a:p>
                  </p:txBody>
                </p:sp>
                <p:sp>
                  <p:nvSpPr>
                    <p:cNvPr id="357" name="îṡļiďê">
                      <a:extLst>
                        <a:ext uri="{FF2B5EF4-FFF2-40B4-BE49-F238E27FC236}">
                          <a16:creationId xmlns:a16="http://schemas.microsoft.com/office/drawing/2014/main" id="{0E5AB2A4-B34B-4422-841A-7B9341BDA3DB}"/>
                        </a:ext>
                      </a:extLst>
                    </p:cNvPr>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58" name="isľïde">
                      <a:extLst>
                        <a:ext uri="{FF2B5EF4-FFF2-40B4-BE49-F238E27FC236}">
                          <a16:creationId xmlns:a16="http://schemas.microsoft.com/office/drawing/2014/main" id="{AF872426-86A8-4790-8429-C2C715B89C47}"/>
                        </a:ext>
                      </a:extLst>
                    </p:cNvPr>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59" name="ïSľïḍé">
                      <a:extLst>
                        <a:ext uri="{FF2B5EF4-FFF2-40B4-BE49-F238E27FC236}">
                          <a16:creationId xmlns:a16="http://schemas.microsoft.com/office/drawing/2014/main" id="{4752D2F2-0C18-4D0F-A5B7-5134F06CB964}"/>
                        </a:ext>
                      </a:extLst>
                    </p:cNvPr>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60" name="ïS1îde">
                      <a:extLst>
                        <a:ext uri="{FF2B5EF4-FFF2-40B4-BE49-F238E27FC236}">
                          <a16:creationId xmlns:a16="http://schemas.microsoft.com/office/drawing/2014/main" id="{650FE0D7-92E6-4E2C-B969-A0093B6D9B30}"/>
                        </a:ext>
                      </a:extLst>
                    </p:cNvPr>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61" name="îṥ1îďê">
                      <a:extLst>
                        <a:ext uri="{FF2B5EF4-FFF2-40B4-BE49-F238E27FC236}">
                          <a16:creationId xmlns:a16="http://schemas.microsoft.com/office/drawing/2014/main" id="{9B396C32-A46A-4807-B477-9EDA5A856A40}"/>
                        </a:ext>
                      </a:extLst>
                    </p:cNvPr>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62" name="îšḻíḓé">
                      <a:extLst>
                        <a:ext uri="{FF2B5EF4-FFF2-40B4-BE49-F238E27FC236}">
                          <a16:creationId xmlns:a16="http://schemas.microsoft.com/office/drawing/2014/main" id="{50B8F4DC-4C77-4FF8-878E-7B0328DFDFD0}"/>
                        </a:ext>
                      </a:extLst>
                    </p:cNvPr>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63" name="îṧ1iḍê">
                      <a:extLst>
                        <a:ext uri="{FF2B5EF4-FFF2-40B4-BE49-F238E27FC236}">
                          <a16:creationId xmlns:a16="http://schemas.microsoft.com/office/drawing/2014/main" id="{0A728ED5-2998-4AEF-83EB-DFFFC478792E}"/>
                        </a:ext>
                      </a:extLst>
                    </p:cNvPr>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64" name="íṣlîḓè">
                      <a:extLst>
                        <a:ext uri="{FF2B5EF4-FFF2-40B4-BE49-F238E27FC236}">
                          <a16:creationId xmlns:a16="http://schemas.microsoft.com/office/drawing/2014/main" id="{41009BDB-99C5-495C-B15E-05F62BE919E6}"/>
                        </a:ext>
                      </a:extLst>
                    </p:cNvPr>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65" name="ïšḷîḑe">
                      <a:extLst>
                        <a:ext uri="{FF2B5EF4-FFF2-40B4-BE49-F238E27FC236}">
                          <a16:creationId xmlns:a16="http://schemas.microsoft.com/office/drawing/2014/main" id="{FDD8B498-2157-4B47-8199-316C506019E8}"/>
                        </a:ext>
                      </a:extLst>
                    </p:cNvPr>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66" name="ïSlîḍè">
                      <a:extLst>
                        <a:ext uri="{FF2B5EF4-FFF2-40B4-BE49-F238E27FC236}">
                          <a16:creationId xmlns:a16="http://schemas.microsoft.com/office/drawing/2014/main" id="{7FA33692-9BD0-4C91-9ABC-526A1864A7A5}"/>
                        </a:ext>
                      </a:extLst>
                    </p:cNvPr>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67" name="ïṥlîḋe">
                      <a:extLst>
                        <a:ext uri="{FF2B5EF4-FFF2-40B4-BE49-F238E27FC236}">
                          <a16:creationId xmlns:a16="http://schemas.microsoft.com/office/drawing/2014/main" id="{B56EF2F6-E07D-4900-96AC-4E299B174D41}"/>
                        </a:ext>
                      </a:extLst>
                    </p:cNvPr>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68" name="iśľïdé">
                      <a:extLst>
                        <a:ext uri="{FF2B5EF4-FFF2-40B4-BE49-F238E27FC236}">
                          <a16:creationId xmlns:a16="http://schemas.microsoft.com/office/drawing/2014/main" id="{D80C824B-76B6-407F-93A5-A130C7065104}"/>
                        </a:ext>
                      </a:extLst>
                    </p:cNvPr>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69" name="íŝļiḋè">
                      <a:extLst>
                        <a:ext uri="{FF2B5EF4-FFF2-40B4-BE49-F238E27FC236}">
                          <a16:creationId xmlns:a16="http://schemas.microsoft.com/office/drawing/2014/main" id="{B7ADAABE-A3FC-4BB4-ACE4-559296B56FA3}"/>
                        </a:ext>
                      </a:extLst>
                    </p:cNvPr>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grpSp>
            </p:grpSp>
            <p:grpSp>
              <p:nvGrpSpPr>
                <p:cNvPr id="307" name="íṡḷíḑé">
                  <a:extLst>
                    <a:ext uri="{FF2B5EF4-FFF2-40B4-BE49-F238E27FC236}">
                      <a16:creationId xmlns:a16="http://schemas.microsoft.com/office/drawing/2014/main" id="{161227E1-6E19-4098-ACE3-68D4739A3977}"/>
                    </a:ext>
                  </a:extLst>
                </p:cNvPr>
                <p:cNvGrpSpPr/>
                <p:nvPr/>
              </p:nvGrpSpPr>
              <p:grpSpPr>
                <a:xfrm rot="806963">
                  <a:off x="2008129" y="1047000"/>
                  <a:ext cx="1683483" cy="1691701"/>
                  <a:chOff x="4391025" y="1189038"/>
                  <a:chExt cx="1952625" cy="1962150"/>
                </a:xfrm>
              </p:grpSpPr>
              <p:sp>
                <p:nvSpPr>
                  <p:cNvPr id="308" name="ï$ḷîḓê">
                    <a:extLst>
                      <a:ext uri="{FF2B5EF4-FFF2-40B4-BE49-F238E27FC236}">
                        <a16:creationId xmlns:a16="http://schemas.microsoft.com/office/drawing/2014/main" id="{E5BF0373-DE02-405B-A547-F4EA5CBD969C}"/>
                      </a:ext>
                    </a:extLst>
                  </p:cNvPr>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09" name="iSlïḑé">
                    <a:extLst>
                      <a:ext uri="{FF2B5EF4-FFF2-40B4-BE49-F238E27FC236}">
                        <a16:creationId xmlns:a16="http://schemas.microsoft.com/office/drawing/2014/main" id="{FF158E1B-71D7-4C7E-B2FB-59D82331FDCC}"/>
                      </a:ext>
                    </a:extLst>
                  </p:cNvPr>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path>
                    </a:pathLst>
                  </a:custGeom>
                  <a:no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10" name="islïdê">
                    <a:extLst>
                      <a:ext uri="{FF2B5EF4-FFF2-40B4-BE49-F238E27FC236}">
                        <a16:creationId xmlns:a16="http://schemas.microsoft.com/office/drawing/2014/main" id="{D30BE0F5-B4D5-4F63-940F-ED4E287EEA3C}"/>
                      </a:ext>
                    </a:extLst>
                  </p:cNvPr>
                  <p:cNvSpPr/>
                  <p:nvPr/>
                </p:nvSpPr>
                <p:spPr bwMode="auto">
                  <a:xfrm>
                    <a:off x="4391025" y="1874838"/>
                    <a:ext cx="1284288" cy="1276350"/>
                  </a:xfrm>
                  <a:custGeom>
                    <a:avLst/>
                    <a:gdLst/>
                    <a:ahLst/>
                    <a:cxnLst>
                      <a:cxn ang="0">
                        <a:pos x="1114" y="270"/>
                      </a:cxn>
                      <a:cxn ang="0">
                        <a:pos x="140" y="268"/>
                      </a:cxn>
                      <a:cxn ang="0">
                        <a:pos x="0" y="479"/>
                      </a:cxn>
                      <a:cxn ang="0">
                        <a:pos x="766" y="624"/>
                      </a:cxn>
                      <a:cxn ang="0">
                        <a:pos x="922" y="1388"/>
                      </a:cxn>
                      <a:cxn ang="0">
                        <a:pos x="1130" y="1245"/>
                      </a:cxn>
                      <a:cxn ang="0">
                        <a:pos x="1114" y="270"/>
                      </a:cxn>
                    </a:cxnLst>
                    <a:rect l="0" t="0" r="r" b="b"/>
                    <a:pathLst>
                      <a:path w="1395" h="1388">
                        <a:moveTo>
                          <a:pt x="1114" y="270"/>
                        </a:moveTo>
                        <a:cubicBezTo>
                          <a:pt x="841" y="1"/>
                          <a:pt x="405" y="0"/>
                          <a:pt x="140" y="268"/>
                        </a:cubicBezTo>
                        <a:cubicBezTo>
                          <a:pt x="79" y="331"/>
                          <a:pt x="32" y="402"/>
                          <a:pt x="0" y="479"/>
                        </a:cubicBezTo>
                        <a:cubicBezTo>
                          <a:pt x="251" y="369"/>
                          <a:pt x="556" y="417"/>
                          <a:pt x="766" y="624"/>
                        </a:cubicBezTo>
                        <a:cubicBezTo>
                          <a:pt x="976" y="831"/>
                          <a:pt x="1028" y="1136"/>
                          <a:pt x="922" y="1388"/>
                        </a:cubicBezTo>
                        <a:cubicBezTo>
                          <a:pt x="998" y="1355"/>
                          <a:pt x="1069" y="1307"/>
                          <a:pt x="1130" y="1245"/>
                        </a:cubicBezTo>
                        <a:cubicBezTo>
                          <a:pt x="1395" y="976"/>
                          <a:pt x="1388" y="540"/>
                          <a:pt x="1114" y="270"/>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rmAutofit/>
                  </a:bodyPr>
                  <a:lstStyle/>
                  <a:p>
                    <a:pPr>
                      <a:lnSpc>
                        <a:spcPct val="120000"/>
                      </a:lnSpc>
                    </a:pPr>
                    <a:endParaRPr lang="en-US"/>
                  </a:p>
                </p:txBody>
              </p:sp>
              <p:sp>
                <p:nvSpPr>
                  <p:cNvPr id="311" name="îṧliḋè">
                    <a:extLst>
                      <a:ext uri="{FF2B5EF4-FFF2-40B4-BE49-F238E27FC236}">
                        <a16:creationId xmlns:a16="http://schemas.microsoft.com/office/drawing/2014/main" id="{6283C36D-087C-4D14-A245-36A2E28BA50B}"/>
                      </a:ext>
                    </a:extLst>
                  </p:cNvPr>
                  <p:cNvSpPr/>
                  <p:nvPr/>
                </p:nvSpPr>
                <p:spPr bwMode="auto">
                  <a:xfrm>
                    <a:off x="4854575" y="1189038"/>
                    <a:ext cx="1489075" cy="1501775"/>
                  </a:xfrm>
                  <a:custGeom>
                    <a:avLst/>
                    <a:gdLst/>
                    <a:ahLst/>
                    <a:cxnLst>
                      <a:cxn ang="0">
                        <a:pos x="462" y="557"/>
                      </a:cxn>
                      <a:cxn ang="0">
                        <a:pos x="0" y="1288"/>
                      </a:cxn>
                      <a:cxn ang="0">
                        <a:pos x="201" y="1433"/>
                      </a:cxn>
                      <a:cxn ang="0">
                        <a:pos x="349" y="1632"/>
                      </a:cxn>
                      <a:cxn ang="0">
                        <a:pos x="1073" y="1160"/>
                      </a:cxn>
                      <a:cxn ang="0">
                        <a:pos x="1589" y="24"/>
                      </a:cxn>
                      <a:cxn ang="0">
                        <a:pos x="462" y="557"/>
                      </a:cxn>
                    </a:cxnLst>
                    <a:rect l="0" t="0" r="r" b="b"/>
                    <a:pathLst>
                      <a:path w="1618" h="1632">
                        <a:moveTo>
                          <a:pt x="462" y="557"/>
                        </a:moveTo>
                        <a:cubicBezTo>
                          <a:pt x="236" y="786"/>
                          <a:pt x="78" y="1044"/>
                          <a:pt x="0" y="1288"/>
                        </a:cubicBezTo>
                        <a:cubicBezTo>
                          <a:pt x="72" y="1325"/>
                          <a:pt x="140" y="1373"/>
                          <a:pt x="201" y="1433"/>
                        </a:cubicBezTo>
                        <a:cubicBezTo>
                          <a:pt x="262" y="1493"/>
                          <a:pt x="311" y="1560"/>
                          <a:pt x="349" y="1632"/>
                        </a:cubicBezTo>
                        <a:cubicBezTo>
                          <a:pt x="591" y="1550"/>
                          <a:pt x="847" y="1389"/>
                          <a:pt x="1073" y="1160"/>
                        </a:cubicBezTo>
                        <a:cubicBezTo>
                          <a:pt x="1432" y="796"/>
                          <a:pt x="1618" y="358"/>
                          <a:pt x="1589" y="24"/>
                        </a:cubicBezTo>
                        <a:cubicBezTo>
                          <a:pt x="1255" y="0"/>
                          <a:pt x="820" y="193"/>
                          <a:pt x="462" y="557"/>
                        </a:cubicBezTo>
                      </a:path>
                    </a:pathLst>
                  </a:custGeom>
                  <a:solidFill>
                    <a:schemeClr val="tx1">
                      <a:lumMod val="10000"/>
                      <a:lumOff val="90000"/>
                    </a:schemeClr>
                  </a:solidFill>
                  <a:ln w="9525">
                    <a:noFill/>
                    <a:round/>
                    <a:headEnd/>
                    <a:tailEnd/>
                  </a:ln>
                </p:spPr>
                <p:txBody>
                  <a:bodyPr vert="horz" wrap="square" lIns="91440" tIns="45720" rIns="91440" bIns="45720" numCol="1" anchor="t" anchorCtr="0" compatLnSpc="1">
                    <a:prstTxWarp prst="textNoShape">
                      <a:avLst/>
                    </a:prstTxWarp>
                    <a:normAutofit/>
                  </a:bodyPr>
                  <a:lstStyle/>
                  <a:p>
                    <a:pPr>
                      <a:lnSpc>
                        <a:spcPct val="120000"/>
                      </a:lnSpc>
                    </a:pPr>
                    <a:endParaRPr lang="en-US"/>
                  </a:p>
                </p:txBody>
              </p:sp>
              <p:sp>
                <p:nvSpPr>
                  <p:cNvPr id="312" name="ïşḷidê">
                    <a:extLst>
                      <a:ext uri="{FF2B5EF4-FFF2-40B4-BE49-F238E27FC236}">
                        <a16:creationId xmlns:a16="http://schemas.microsoft.com/office/drawing/2014/main" id="{5C8602C8-7AB5-49CF-AF60-B13AC8E47A13}"/>
                      </a:ext>
                    </a:extLst>
                  </p:cNvPr>
                  <p:cNvSpPr/>
                  <p:nvPr/>
                </p:nvSpPr>
                <p:spPr bwMode="auto">
                  <a:xfrm>
                    <a:off x="5029200" y="1208088"/>
                    <a:ext cx="1314450" cy="1482725"/>
                  </a:xfrm>
                  <a:custGeom>
                    <a:avLst/>
                    <a:gdLst/>
                    <a:ahLst/>
                    <a:cxnLst>
                      <a:cxn ang="0">
                        <a:pos x="1399" y="2"/>
                      </a:cxn>
                      <a:cxn ang="0">
                        <a:pos x="0" y="1401"/>
                      </a:cxn>
                      <a:cxn ang="0">
                        <a:pos x="11" y="1411"/>
                      </a:cxn>
                      <a:cxn ang="0">
                        <a:pos x="159" y="1610"/>
                      </a:cxn>
                      <a:cxn ang="0">
                        <a:pos x="883" y="1138"/>
                      </a:cxn>
                      <a:cxn ang="0">
                        <a:pos x="1399" y="2"/>
                      </a:cxn>
                    </a:cxnLst>
                    <a:rect l="0" t="0" r="r" b="b"/>
                    <a:pathLst>
                      <a:path w="1428" h="1610">
                        <a:moveTo>
                          <a:pt x="1399" y="2"/>
                        </a:moveTo>
                        <a:cubicBezTo>
                          <a:pt x="1361" y="0"/>
                          <a:pt x="0" y="1401"/>
                          <a:pt x="0" y="1401"/>
                        </a:cubicBezTo>
                        <a:cubicBezTo>
                          <a:pt x="4" y="1405"/>
                          <a:pt x="7" y="1408"/>
                          <a:pt x="11" y="1411"/>
                        </a:cubicBezTo>
                        <a:cubicBezTo>
                          <a:pt x="72" y="1471"/>
                          <a:pt x="121" y="1538"/>
                          <a:pt x="159" y="1610"/>
                        </a:cubicBezTo>
                        <a:cubicBezTo>
                          <a:pt x="401" y="1528"/>
                          <a:pt x="657" y="1367"/>
                          <a:pt x="883" y="1138"/>
                        </a:cubicBezTo>
                        <a:cubicBezTo>
                          <a:pt x="1242" y="774"/>
                          <a:pt x="1428" y="336"/>
                          <a:pt x="1399" y="2"/>
                        </a:cubicBezTo>
                      </a:path>
                    </a:pathLst>
                  </a:custGeom>
                  <a:solidFill>
                    <a:srgbClr val="CFCFCF"/>
                  </a:solidFill>
                  <a:ln w="9525">
                    <a:noFill/>
                    <a:round/>
                    <a:headEnd/>
                    <a:tailEnd/>
                  </a:ln>
                </p:spPr>
                <p:txBody>
                  <a:bodyPr vert="horz" wrap="square" lIns="91440" tIns="45720" rIns="91440" bIns="45720" numCol="1" anchor="t" anchorCtr="0" compatLnSpc="1">
                    <a:prstTxWarp prst="textNoShape">
                      <a:avLst/>
                    </a:prstTxWarp>
                    <a:normAutofit/>
                  </a:bodyPr>
                  <a:lstStyle/>
                  <a:p>
                    <a:pPr>
                      <a:lnSpc>
                        <a:spcPct val="120000"/>
                      </a:lnSpc>
                    </a:pPr>
                    <a:endParaRPr lang="en-US"/>
                  </a:p>
                </p:txBody>
              </p:sp>
              <p:sp>
                <p:nvSpPr>
                  <p:cNvPr id="313" name="íŝḷïḓè">
                    <a:extLst>
                      <a:ext uri="{FF2B5EF4-FFF2-40B4-BE49-F238E27FC236}">
                        <a16:creationId xmlns:a16="http://schemas.microsoft.com/office/drawing/2014/main" id="{AD31BAD6-067B-4D52-B88A-0EA5C1E4E72D}"/>
                      </a:ext>
                    </a:extLst>
                  </p:cNvPr>
                  <p:cNvSpPr/>
                  <p:nvPr/>
                </p:nvSpPr>
                <p:spPr bwMode="auto">
                  <a:xfrm>
                    <a:off x="4814887" y="2097088"/>
                    <a:ext cx="630238" cy="638175"/>
                  </a:xfrm>
                  <a:custGeom>
                    <a:avLst/>
                    <a:gdLst/>
                    <a:ahLst/>
                    <a:cxnLst>
                      <a:cxn ang="0">
                        <a:pos x="276" y="282"/>
                      </a:cxn>
                      <a:cxn ang="0">
                        <a:pos x="0" y="694"/>
                      </a:cxn>
                      <a:cxn ang="0">
                        <a:pos x="407" y="411"/>
                      </a:cxn>
                      <a:cxn ang="0">
                        <a:pos x="684" y="0"/>
                      </a:cxn>
                      <a:cxn ang="0">
                        <a:pos x="276" y="282"/>
                      </a:cxn>
                    </a:cxnLst>
                    <a:rect l="0" t="0" r="r" b="b"/>
                    <a:pathLst>
                      <a:path w="684" h="694">
                        <a:moveTo>
                          <a:pt x="276" y="282"/>
                        </a:moveTo>
                        <a:cubicBezTo>
                          <a:pt x="127" y="433"/>
                          <a:pt x="24" y="591"/>
                          <a:pt x="0" y="694"/>
                        </a:cubicBezTo>
                        <a:cubicBezTo>
                          <a:pt x="102" y="668"/>
                          <a:pt x="258" y="563"/>
                          <a:pt x="407" y="411"/>
                        </a:cubicBezTo>
                        <a:cubicBezTo>
                          <a:pt x="556" y="260"/>
                          <a:pt x="659" y="103"/>
                          <a:pt x="684" y="0"/>
                        </a:cubicBezTo>
                        <a:cubicBezTo>
                          <a:pt x="581" y="26"/>
                          <a:pt x="425" y="131"/>
                          <a:pt x="276" y="282"/>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rmAutofit fontScale="32500" lnSpcReduction="20000"/>
                  </a:bodyPr>
                  <a:lstStyle/>
                  <a:p>
                    <a:pPr>
                      <a:lnSpc>
                        <a:spcPct val="120000"/>
                      </a:lnSpc>
                    </a:pPr>
                    <a:endParaRPr lang="en-US"/>
                  </a:p>
                </p:txBody>
              </p:sp>
              <p:sp>
                <p:nvSpPr>
                  <p:cNvPr id="314" name="îśḷíḍè">
                    <a:extLst>
                      <a:ext uri="{FF2B5EF4-FFF2-40B4-BE49-F238E27FC236}">
                        <a16:creationId xmlns:a16="http://schemas.microsoft.com/office/drawing/2014/main" id="{F0AC0836-A3E3-4906-9544-7667F12F95A8}"/>
                      </a:ext>
                    </a:extLst>
                  </p:cNvPr>
                  <p:cNvSpPr/>
                  <p:nvPr/>
                </p:nvSpPr>
                <p:spPr bwMode="auto">
                  <a:xfrm>
                    <a:off x="5737225" y="1328738"/>
                    <a:ext cx="468313" cy="468313"/>
                  </a:xfrm>
                  <a:custGeom>
                    <a:avLst/>
                    <a:gdLst/>
                    <a:ahLst/>
                    <a:cxnLst>
                      <a:cxn ang="0">
                        <a:pos x="57" y="0"/>
                      </a:cxn>
                      <a:cxn ang="0">
                        <a:pos x="2" y="28"/>
                      </a:cxn>
                      <a:cxn ang="0">
                        <a:pos x="479" y="509"/>
                      </a:cxn>
                      <a:cxn ang="0">
                        <a:pos x="509" y="446"/>
                      </a:cxn>
                      <a:cxn ang="0">
                        <a:pos x="57" y="0"/>
                      </a:cxn>
                    </a:cxnLst>
                    <a:rect l="0" t="0" r="r" b="b"/>
                    <a:pathLst>
                      <a:path w="509" h="509">
                        <a:moveTo>
                          <a:pt x="57" y="0"/>
                        </a:moveTo>
                        <a:cubicBezTo>
                          <a:pt x="24" y="15"/>
                          <a:pt x="2" y="28"/>
                          <a:pt x="2" y="28"/>
                        </a:cubicBezTo>
                        <a:cubicBezTo>
                          <a:pt x="0" y="28"/>
                          <a:pt x="288" y="254"/>
                          <a:pt x="479" y="509"/>
                        </a:cubicBezTo>
                        <a:cubicBezTo>
                          <a:pt x="479" y="509"/>
                          <a:pt x="503" y="462"/>
                          <a:pt x="509" y="446"/>
                        </a:cubicBezTo>
                        <a:cubicBezTo>
                          <a:pt x="505" y="287"/>
                          <a:pt x="274" y="7"/>
                          <a:pt x="57" y="0"/>
                        </a:cubicBezTo>
                      </a:path>
                    </a:pathLst>
                  </a:custGeom>
                  <a:solidFill>
                    <a:schemeClr val="accent1">
                      <a:lumMod val="60000"/>
                      <a:lumOff val="40000"/>
                    </a:schemeClr>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15" name="ïṩḷïḑê">
                    <a:extLst>
                      <a:ext uri="{FF2B5EF4-FFF2-40B4-BE49-F238E27FC236}">
                        <a16:creationId xmlns:a16="http://schemas.microsoft.com/office/drawing/2014/main" id="{218CCAAB-8A53-4AA3-827D-DAB50C5E44FA}"/>
                      </a:ext>
                    </a:extLst>
                  </p:cNvPr>
                  <p:cNvSpPr/>
                  <p:nvPr/>
                </p:nvSpPr>
                <p:spPr bwMode="auto">
                  <a:xfrm>
                    <a:off x="6318250" y="1219200"/>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16" name="íṣļîḑè">
                    <a:extLst>
                      <a:ext uri="{FF2B5EF4-FFF2-40B4-BE49-F238E27FC236}">
                        <a16:creationId xmlns:a16="http://schemas.microsoft.com/office/drawing/2014/main" id="{1EDBEF44-DCC1-4218-8152-D20DA7AF4580}"/>
                      </a:ext>
                    </a:extLst>
                  </p:cNvPr>
                  <p:cNvSpPr/>
                  <p:nvPr/>
                </p:nvSpPr>
                <p:spPr bwMode="auto">
                  <a:xfrm>
                    <a:off x="6318250" y="1220788"/>
                    <a:ext cx="1588" cy="1588"/>
                  </a:xfrm>
                  <a:prstGeom prst="ellipse">
                    <a:avLst/>
                  </a:prstGeom>
                  <a:solidFill>
                    <a:srgbClr val="C6C6C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17" name="iṧḻíḓê">
                    <a:extLst>
                      <a:ext uri="{FF2B5EF4-FFF2-40B4-BE49-F238E27FC236}">
                        <a16:creationId xmlns:a16="http://schemas.microsoft.com/office/drawing/2014/main" id="{97FC2CB1-AF1B-45ED-A14A-0F47165B4EFF}"/>
                      </a:ext>
                    </a:extLst>
                  </p:cNvPr>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18" name="isḻíḋê">
                    <a:extLst>
                      <a:ext uri="{FF2B5EF4-FFF2-40B4-BE49-F238E27FC236}">
                        <a16:creationId xmlns:a16="http://schemas.microsoft.com/office/drawing/2014/main" id="{008662B7-3A28-4573-BF86-A1075D043EE0}"/>
                      </a:ext>
                    </a:extLst>
                  </p:cNvPr>
                  <p:cNvSpPr/>
                  <p:nvPr/>
                </p:nvSpPr>
                <p:spPr bwMode="auto">
                  <a:xfrm>
                    <a:off x="6318250" y="1220788"/>
                    <a:ext cx="1588" cy="1588"/>
                  </a:xfrm>
                  <a:prstGeom prst="ellipse">
                    <a:avLst/>
                  </a:prstGeom>
                  <a:solidFill>
                    <a:srgbClr val="C6C6C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19" name="ïśľiḋê">
                    <a:extLst>
                      <a:ext uri="{FF2B5EF4-FFF2-40B4-BE49-F238E27FC236}">
                        <a16:creationId xmlns:a16="http://schemas.microsoft.com/office/drawing/2014/main" id="{22DCA723-D0EA-40D0-8278-6B11BB112E2A}"/>
                      </a:ext>
                    </a:extLst>
                  </p:cNvPr>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20" name="iṡliḋê">
                    <a:extLst>
                      <a:ext uri="{FF2B5EF4-FFF2-40B4-BE49-F238E27FC236}">
                        <a16:creationId xmlns:a16="http://schemas.microsoft.com/office/drawing/2014/main" id="{409F03A0-847A-4EC7-A62C-FBE2AD64E753}"/>
                      </a:ext>
                    </a:extLst>
                  </p:cNvPr>
                  <p:cNvSpPr/>
                  <p:nvPr/>
                </p:nvSpPr>
                <p:spPr bwMode="auto">
                  <a:xfrm>
                    <a:off x="6318250" y="1222375"/>
                    <a:ext cx="1588" cy="1588"/>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21" name="î$lïḓé">
                    <a:extLst>
                      <a:ext uri="{FF2B5EF4-FFF2-40B4-BE49-F238E27FC236}">
                        <a16:creationId xmlns:a16="http://schemas.microsoft.com/office/drawing/2014/main" id="{CD472234-9711-4A0D-9DF0-E84EEDF58F0D}"/>
                      </a:ext>
                    </a:extLst>
                  </p:cNvPr>
                  <p:cNvSpPr/>
                  <p:nvPr/>
                </p:nvSpPr>
                <p:spPr bwMode="auto">
                  <a:xfrm>
                    <a:off x="6316662" y="1222375"/>
                    <a:ext cx="4763" cy="115888"/>
                  </a:xfrm>
                  <a:custGeom>
                    <a:avLst/>
                    <a:gdLst/>
                    <a:ahLst/>
                    <a:cxnLst>
                      <a:cxn ang="0">
                        <a:pos x="1" y="0"/>
                      </a:cxn>
                      <a:cxn ang="0">
                        <a:pos x="3" y="62"/>
                      </a:cxn>
                      <a:cxn ang="0">
                        <a:pos x="0" y="126"/>
                      </a:cxn>
                      <a:cxn ang="0">
                        <a:pos x="1" y="0"/>
                      </a:cxn>
                      <a:cxn ang="0">
                        <a:pos x="1" y="0"/>
                      </a:cxn>
                      <a:cxn ang="0">
                        <a:pos x="1" y="0"/>
                      </a:cxn>
                      <a:cxn ang="0">
                        <a:pos x="1" y="0"/>
                      </a:cxn>
                      <a:cxn ang="0">
                        <a:pos x="1" y="0"/>
                      </a:cxn>
                      <a:cxn ang="0">
                        <a:pos x="1" y="0"/>
                      </a:cxn>
                    </a:cxnLst>
                    <a:rect l="0" t="0" r="r" b="b"/>
                    <a:pathLst>
                      <a:path w="4" h="126">
                        <a:moveTo>
                          <a:pt x="1" y="0"/>
                        </a:moveTo>
                        <a:cubicBezTo>
                          <a:pt x="2" y="20"/>
                          <a:pt x="3" y="41"/>
                          <a:pt x="3" y="62"/>
                        </a:cubicBezTo>
                        <a:cubicBezTo>
                          <a:pt x="3" y="83"/>
                          <a:pt x="2" y="104"/>
                          <a:pt x="0" y="126"/>
                        </a:cubicBezTo>
                        <a:cubicBezTo>
                          <a:pt x="4" y="83"/>
                          <a:pt x="4" y="41"/>
                          <a:pt x="1" y="0"/>
                        </a:cubicBezTo>
                        <a:moveTo>
                          <a:pt x="1" y="0"/>
                        </a:moveTo>
                        <a:cubicBezTo>
                          <a:pt x="1" y="0"/>
                          <a:pt x="1" y="0"/>
                          <a:pt x="1" y="0"/>
                        </a:cubicBezTo>
                        <a:cubicBezTo>
                          <a:pt x="1" y="0"/>
                          <a:pt x="1" y="0"/>
                          <a:pt x="1" y="0"/>
                        </a:cubicBezTo>
                        <a:cubicBezTo>
                          <a:pt x="1" y="0"/>
                          <a:pt x="1" y="0"/>
                          <a:pt x="1" y="0"/>
                        </a:cubicBezTo>
                        <a:cubicBezTo>
                          <a:pt x="1" y="0"/>
                          <a:pt x="1" y="0"/>
                          <a:pt x="1"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22" name="íṧlíḓê">
                    <a:extLst>
                      <a:ext uri="{FF2B5EF4-FFF2-40B4-BE49-F238E27FC236}">
                        <a16:creationId xmlns:a16="http://schemas.microsoft.com/office/drawing/2014/main" id="{F62AB05B-971C-48EB-A278-E89F730874E7}"/>
                      </a:ext>
                    </a:extLst>
                  </p:cNvPr>
                  <p:cNvSpPr/>
                  <p:nvPr/>
                </p:nvSpPr>
                <p:spPr bwMode="auto">
                  <a:xfrm>
                    <a:off x="6316662" y="1211263"/>
                    <a:ext cx="3175" cy="68263"/>
                  </a:xfrm>
                  <a:custGeom>
                    <a:avLst/>
                    <a:gdLst/>
                    <a:ahLst/>
                    <a:cxnLst>
                      <a:cxn ang="0">
                        <a:pos x="1" y="0"/>
                      </a:cxn>
                      <a:cxn ang="0">
                        <a:pos x="0" y="0"/>
                      </a:cxn>
                      <a:cxn ang="0">
                        <a:pos x="1" y="1"/>
                      </a:cxn>
                      <a:cxn ang="0">
                        <a:pos x="4" y="74"/>
                      </a:cxn>
                      <a:cxn ang="0">
                        <a:pos x="2" y="12"/>
                      </a:cxn>
                      <a:cxn ang="0">
                        <a:pos x="2" y="12"/>
                      </a:cxn>
                      <a:cxn ang="0">
                        <a:pos x="2" y="12"/>
                      </a:cxn>
                      <a:cxn ang="0">
                        <a:pos x="2" y="12"/>
                      </a:cxn>
                      <a:cxn ang="0">
                        <a:pos x="2" y="12"/>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0"/>
                      </a:cxn>
                      <a:cxn ang="0">
                        <a:pos x="2" y="10"/>
                      </a:cxn>
                      <a:cxn ang="0">
                        <a:pos x="2" y="10"/>
                      </a:cxn>
                      <a:cxn ang="0">
                        <a:pos x="2" y="10"/>
                      </a:cxn>
                      <a:cxn ang="0">
                        <a:pos x="1" y="0"/>
                      </a:cxn>
                      <a:cxn ang="0">
                        <a:pos x="1" y="0"/>
                      </a:cxn>
                    </a:cxnLst>
                    <a:rect l="0" t="0" r="r" b="b"/>
                    <a:pathLst>
                      <a:path w="4" h="74">
                        <a:moveTo>
                          <a:pt x="1" y="0"/>
                        </a:moveTo>
                        <a:cubicBezTo>
                          <a:pt x="1" y="0"/>
                          <a:pt x="0" y="0"/>
                          <a:pt x="0" y="0"/>
                        </a:cubicBezTo>
                        <a:cubicBezTo>
                          <a:pt x="0" y="0"/>
                          <a:pt x="1" y="1"/>
                          <a:pt x="1" y="1"/>
                        </a:cubicBezTo>
                        <a:cubicBezTo>
                          <a:pt x="3" y="25"/>
                          <a:pt x="4" y="49"/>
                          <a:pt x="4" y="74"/>
                        </a:cubicBezTo>
                        <a:cubicBezTo>
                          <a:pt x="4" y="53"/>
                          <a:pt x="3" y="32"/>
                          <a:pt x="2" y="12"/>
                        </a:cubicBezTo>
                        <a:cubicBezTo>
                          <a:pt x="2" y="12"/>
                          <a:pt x="2" y="12"/>
                          <a:pt x="2" y="12"/>
                        </a:cubicBezTo>
                        <a:cubicBezTo>
                          <a:pt x="2" y="12"/>
                          <a:pt x="2" y="12"/>
                          <a:pt x="2" y="12"/>
                        </a:cubicBezTo>
                        <a:cubicBezTo>
                          <a:pt x="2" y="12"/>
                          <a:pt x="2" y="12"/>
                          <a:pt x="2" y="12"/>
                        </a:cubicBezTo>
                        <a:cubicBezTo>
                          <a:pt x="2" y="12"/>
                          <a:pt x="2" y="12"/>
                          <a:pt x="2" y="12"/>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0"/>
                          <a:pt x="2" y="10"/>
                          <a:pt x="2" y="10"/>
                        </a:cubicBezTo>
                        <a:cubicBezTo>
                          <a:pt x="2" y="10"/>
                          <a:pt x="2" y="10"/>
                          <a:pt x="2" y="10"/>
                        </a:cubicBezTo>
                        <a:cubicBezTo>
                          <a:pt x="2" y="10"/>
                          <a:pt x="2" y="10"/>
                          <a:pt x="2" y="10"/>
                        </a:cubicBezTo>
                        <a:cubicBezTo>
                          <a:pt x="2" y="10"/>
                          <a:pt x="2" y="10"/>
                          <a:pt x="2" y="10"/>
                        </a:cubicBezTo>
                        <a:cubicBezTo>
                          <a:pt x="2" y="7"/>
                          <a:pt x="1" y="4"/>
                          <a:pt x="1" y="0"/>
                        </a:cubicBezTo>
                        <a:cubicBezTo>
                          <a:pt x="1" y="0"/>
                          <a:pt x="1" y="0"/>
                          <a:pt x="1" y="0"/>
                        </a:cubicBezTo>
                      </a:path>
                    </a:pathLst>
                  </a:custGeom>
                  <a:solidFill>
                    <a:srgbClr val="B7352B"/>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23" name="í$ļïdè">
                    <a:extLst>
                      <a:ext uri="{FF2B5EF4-FFF2-40B4-BE49-F238E27FC236}">
                        <a16:creationId xmlns:a16="http://schemas.microsoft.com/office/drawing/2014/main" id="{FCFEE42E-5D41-4693-A500-513B8F435659}"/>
                      </a:ext>
                    </a:extLst>
                  </p:cNvPr>
                  <p:cNvSpPr/>
                  <p:nvPr/>
                </p:nvSpPr>
                <p:spPr bwMode="auto">
                  <a:xfrm>
                    <a:off x="6316662" y="1338263"/>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24" name="íṩ1iďè">
                    <a:extLst>
                      <a:ext uri="{FF2B5EF4-FFF2-40B4-BE49-F238E27FC236}">
                        <a16:creationId xmlns:a16="http://schemas.microsoft.com/office/drawing/2014/main" id="{097471D8-37FD-4EF0-A7E0-16085E9C70F0}"/>
                      </a:ext>
                    </a:extLst>
                  </p:cNvPr>
                  <p:cNvSpPr/>
                  <p:nvPr/>
                </p:nvSpPr>
                <p:spPr bwMode="auto">
                  <a:xfrm>
                    <a:off x="5175250" y="1797050"/>
                    <a:ext cx="1001713" cy="893763"/>
                  </a:xfrm>
                  <a:custGeom>
                    <a:avLst/>
                    <a:gdLst/>
                    <a:ahLst/>
                    <a:cxnLst>
                      <a:cxn ang="0">
                        <a:pos x="72" y="943"/>
                      </a:cxn>
                      <a:cxn ang="0">
                        <a:pos x="0" y="970"/>
                      </a:cxn>
                      <a:cxn ang="0">
                        <a:pos x="0" y="970"/>
                      </a:cxn>
                      <a:cxn ang="0">
                        <a:pos x="72" y="943"/>
                      </a:cxn>
                      <a:cxn ang="0">
                        <a:pos x="72" y="943"/>
                      </a:cxn>
                      <a:cxn ang="0">
                        <a:pos x="1088" y="0"/>
                      </a:cxn>
                      <a:cxn ang="0">
                        <a:pos x="724" y="498"/>
                      </a:cxn>
                      <a:cxn ang="0">
                        <a:pos x="1088" y="0"/>
                      </a:cxn>
                      <a:cxn ang="0">
                        <a:pos x="1088" y="0"/>
                      </a:cxn>
                    </a:cxnLst>
                    <a:rect l="0" t="0" r="r" b="b"/>
                    <a:pathLst>
                      <a:path w="1088" h="970">
                        <a:moveTo>
                          <a:pt x="72" y="943"/>
                        </a:moveTo>
                        <a:cubicBezTo>
                          <a:pt x="48" y="953"/>
                          <a:pt x="24" y="962"/>
                          <a:pt x="0" y="970"/>
                        </a:cubicBezTo>
                        <a:cubicBezTo>
                          <a:pt x="0" y="970"/>
                          <a:pt x="0" y="970"/>
                          <a:pt x="0" y="970"/>
                        </a:cubicBezTo>
                        <a:cubicBezTo>
                          <a:pt x="24" y="962"/>
                          <a:pt x="48" y="953"/>
                          <a:pt x="72" y="943"/>
                        </a:cubicBezTo>
                        <a:cubicBezTo>
                          <a:pt x="72" y="943"/>
                          <a:pt x="72" y="943"/>
                          <a:pt x="72" y="943"/>
                        </a:cubicBezTo>
                        <a:moveTo>
                          <a:pt x="1088" y="0"/>
                        </a:moveTo>
                        <a:cubicBezTo>
                          <a:pt x="1001" y="170"/>
                          <a:pt x="879" y="341"/>
                          <a:pt x="724" y="498"/>
                        </a:cubicBezTo>
                        <a:cubicBezTo>
                          <a:pt x="879" y="341"/>
                          <a:pt x="1001" y="170"/>
                          <a:pt x="1088" y="0"/>
                        </a:cubicBezTo>
                        <a:cubicBezTo>
                          <a:pt x="1088" y="0"/>
                          <a:pt x="1088" y="0"/>
                          <a:pt x="1088" y="0"/>
                        </a:cubicBezTo>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normAutofit fontScale="62500" lnSpcReduction="20000"/>
                  </a:bodyPr>
                  <a:lstStyle/>
                  <a:p>
                    <a:pPr>
                      <a:lnSpc>
                        <a:spcPct val="120000"/>
                      </a:lnSpc>
                    </a:pPr>
                    <a:endParaRPr lang="en-US"/>
                  </a:p>
                </p:txBody>
              </p:sp>
              <p:sp>
                <p:nvSpPr>
                  <p:cNvPr id="325" name="îśľîḍe">
                    <a:extLst>
                      <a:ext uri="{FF2B5EF4-FFF2-40B4-BE49-F238E27FC236}">
                        <a16:creationId xmlns:a16="http://schemas.microsoft.com/office/drawing/2014/main" id="{C481F2DD-7533-44AC-BE13-B200B3139CEB}"/>
                      </a:ext>
                    </a:extLst>
                  </p:cNvPr>
                  <p:cNvSpPr/>
                  <p:nvPr/>
                </p:nvSpPr>
                <p:spPr bwMode="auto">
                  <a:xfrm>
                    <a:off x="5241925" y="2493963"/>
                    <a:ext cx="317500" cy="171450"/>
                  </a:xfrm>
                  <a:custGeom>
                    <a:avLst/>
                    <a:gdLst/>
                    <a:ahLst/>
                    <a:cxnLst>
                      <a:cxn ang="0">
                        <a:pos x="344" y="0"/>
                      </a:cxn>
                      <a:cxn ang="0">
                        <a:pos x="0" y="186"/>
                      </a:cxn>
                      <a:cxn ang="0">
                        <a:pos x="0" y="186"/>
                      </a:cxn>
                      <a:cxn ang="0">
                        <a:pos x="344" y="0"/>
                      </a:cxn>
                    </a:cxnLst>
                    <a:rect l="0" t="0" r="r" b="b"/>
                    <a:pathLst>
                      <a:path w="344" h="186">
                        <a:moveTo>
                          <a:pt x="344" y="0"/>
                        </a:moveTo>
                        <a:cubicBezTo>
                          <a:pt x="230" y="79"/>
                          <a:pt x="114" y="141"/>
                          <a:pt x="0" y="186"/>
                        </a:cubicBezTo>
                        <a:cubicBezTo>
                          <a:pt x="0" y="186"/>
                          <a:pt x="0" y="186"/>
                          <a:pt x="0" y="186"/>
                        </a:cubicBezTo>
                        <a:cubicBezTo>
                          <a:pt x="114" y="141"/>
                          <a:pt x="230" y="79"/>
                          <a:pt x="344" y="0"/>
                        </a:cubicBezTo>
                      </a:path>
                    </a:pathLst>
                  </a:custGeom>
                  <a:solidFill>
                    <a:srgbClr val="264561"/>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26" name="isļïḓé">
                    <a:extLst>
                      <a:ext uri="{FF2B5EF4-FFF2-40B4-BE49-F238E27FC236}">
                        <a16:creationId xmlns:a16="http://schemas.microsoft.com/office/drawing/2014/main" id="{4162EA3A-5CA9-4568-B9E6-A7E7937E7615}"/>
                      </a:ext>
                    </a:extLst>
                  </p:cNvPr>
                  <p:cNvSpPr/>
                  <p:nvPr/>
                </p:nvSpPr>
                <p:spPr bwMode="auto">
                  <a:xfrm>
                    <a:off x="5788023" y="1203327"/>
                    <a:ext cx="541338" cy="539750"/>
                  </a:xfrm>
                  <a:custGeom>
                    <a:avLst/>
                    <a:gdLst/>
                    <a:ahLst/>
                    <a:cxnLst>
                      <a:cxn ang="0">
                        <a:pos x="0" y="142"/>
                      </a:cxn>
                      <a:cxn ang="0">
                        <a:pos x="233" y="357"/>
                      </a:cxn>
                      <a:cxn ang="0">
                        <a:pos x="452" y="587"/>
                      </a:cxn>
                      <a:cxn ang="0">
                        <a:pos x="573" y="12"/>
                      </a:cxn>
                      <a:cxn ang="0">
                        <a:pos x="0" y="142"/>
                      </a:cxn>
                    </a:cxnLst>
                    <a:rect l="0" t="0" r="r" b="b"/>
                    <a:pathLst>
                      <a:path w="588" h="587">
                        <a:moveTo>
                          <a:pt x="0" y="142"/>
                        </a:moveTo>
                        <a:cubicBezTo>
                          <a:pt x="79" y="210"/>
                          <a:pt x="157" y="281"/>
                          <a:pt x="233" y="357"/>
                        </a:cubicBezTo>
                        <a:cubicBezTo>
                          <a:pt x="310" y="433"/>
                          <a:pt x="383" y="510"/>
                          <a:pt x="452" y="587"/>
                        </a:cubicBezTo>
                        <a:cubicBezTo>
                          <a:pt x="546" y="384"/>
                          <a:pt x="588" y="184"/>
                          <a:pt x="573" y="12"/>
                        </a:cubicBezTo>
                        <a:cubicBezTo>
                          <a:pt x="401" y="0"/>
                          <a:pt x="202" y="45"/>
                          <a:pt x="0" y="142"/>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grpSp>
          </p:grpSp>
          <p:grpSp>
            <p:nvGrpSpPr>
              <p:cNvPr id="18" name="islíḍé">
                <a:extLst>
                  <a:ext uri="{FF2B5EF4-FFF2-40B4-BE49-F238E27FC236}">
                    <a16:creationId xmlns:a16="http://schemas.microsoft.com/office/drawing/2014/main" id="{1D4F4FD4-0693-4571-8A31-9AE7BA9DAF93}"/>
                  </a:ext>
                </a:extLst>
              </p:cNvPr>
              <p:cNvGrpSpPr/>
              <p:nvPr/>
            </p:nvGrpSpPr>
            <p:grpSpPr>
              <a:xfrm flipH="1">
                <a:off x="4250103" y="1384527"/>
                <a:ext cx="2116381" cy="2306226"/>
                <a:chOff x="654279" y="1047000"/>
                <a:chExt cx="3037333" cy="3309786"/>
              </a:xfrm>
            </p:grpSpPr>
            <p:grpSp>
              <p:nvGrpSpPr>
                <p:cNvPr id="163" name="îṥ1iḍe">
                  <a:extLst>
                    <a:ext uri="{FF2B5EF4-FFF2-40B4-BE49-F238E27FC236}">
                      <a16:creationId xmlns:a16="http://schemas.microsoft.com/office/drawing/2014/main" id="{16A2D804-FFF8-48BD-9088-EE14E4579A7A}"/>
                    </a:ext>
                  </a:extLst>
                </p:cNvPr>
                <p:cNvGrpSpPr/>
                <p:nvPr/>
              </p:nvGrpSpPr>
              <p:grpSpPr>
                <a:xfrm>
                  <a:off x="654279" y="2079825"/>
                  <a:ext cx="3024555" cy="2276961"/>
                  <a:chOff x="604504" y="1981057"/>
                  <a:chExt cx="3153719" cy="2374200"/>
                </a:xfrm>
              </p:grpSpPr>
              <p:grpSp>
                <p:nvGrpSpPr>
                  <p:cNvPr id="184" name="ïšlïḓè">
                    <a:extLst>
                      <a:ext uri="{FF2B5EF4-FFF2-40B4-BE49-F238E27FC236}">
                        <a16:creationId xmlns:a16="http://schemas.microsoft.com/office/drawing/2014/main" id="{3694BEF0-153D-47D0-AC53-4B77E2425B62}"/>
                      </a:ext>
                    </a:extLst>
                  </p:cNvPr>
                  <p:cNvGrpSpPr/>
                  <p:nvPr/>
                </p:nvGrpSpPr>
                <p:grpSpPr>
                  <a:xfrm rot="15155533" flipH="1">
                    <a:off x="773231" y="1812330"/>
                    <a:ext cx="2374200" cy="2711653"/>
                    <a:chOff x="6326188" y="1654175"/>
                    <a:chExt cx="2410644" cy="3082384"/>
                  </a:xfrm>
                  <a:solidFill>
                    <a:schemeClr val="bg2">
                      <a:lumMod val="75000"/>
                    </a:schemeClr>
                  </a:solidFill>
                </p:grpSpPr>
                <p:sp>
                  <p:nvSpPr>
                    <p:cNvPr id="266" name="î$ľídé">
                      <a:extLst>
                        <a:ext uri="{FF2B5EF4-FFF2-40B4-BE49-F238E27FC236}">
                          <a16:creationId xmlns:a16="http://schemas.microsoft.com/office/drawing/2014/main" id="{2A6D1495-7C09-47A4-98B6-6FE3834825DC}"/>
                        </a:ext>
                      </a:extLst>
                    </p:cNvPr>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67" name="îṥļíḑê">
                      <a:extLst>
                        <a:ext uri="{FF2B5EF4-FFF2-40B4-BE49-F238E27FC236}">
                          <a16:creationId xmlns:a16="http://schemas.microsoft.com/office/drawing/2014/main" id="{82B37CA3-EAE6-4B3C-A2DE-B671B1574F61}"/>
                        </a:ext>
                      </a:extLst>
                    </p:cNvPr>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68" name="íślïḑê">
                      <a:extLst>
                        <a:ext uri="{FF2B5EF4-FFF2-40B4-BE49-F238E27FC236}">
                          <a16:creationId xmlns:a16="http://schemas.microsoft.com/office/drawing/2014/main" id="{B816F860-E050-4035-9F8E-51242C653EFB}"/>
                        </a:ext>
                      </a:extLst>
                    </p:cNvPr>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69" name="ïṣlïḍè">
                      <a:extLst>
                        <a:ext uri="{FF2B5EF4-FFF2-40B4-BE49-F238E27FC236}">
                          <a16:creationId xmlns:a16="http://schemas.microsoft.com/office/drawing/2014/main" id="{BAC69255-BF1E-49BB-BED1-71DEA1632129}"/>
                        </a:ext>
                      </a:extLst>
                    </p:cNvPr>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70" name="iṣľidé">
                      <a:extLst>
                        <a:ext uri="{FF2B5EF4-FFF2-40B4-BE49-F238E27FC236}">
                          <a16:creationId xmlns:a16="http://schemas.microsoft.com/office/drawing/2014/main" id="{F00F5BE9-00B3-40A4-955E-DFA6FA960456}"/>
                        </a:ext>
                      </a:extLst>
                    </p:cNvPr>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71" name="íṩļiḍê">
                      <a:extLst>
                        <a:ext uri="{FF2B5EF4-FFF2-40B4-BE49-F238E27FC236}">
                          <a16:creationId xmlns:a16="http://schemas.microsoft.com/office/drawing/2014/main" id="{EB4EE8E2-5C55-447D-A9B7-A8EE69272BC4}"/>
                        </a:ext>
                      </a:extLst>
                    </p:cNvPr>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72" name="ïSľîḍè">
                      <a:extLst>
                        <a:ext uri="{FF2B5EF4-FFF2-40B4-BE49-F238E27FC236}">
                          <a16:creationId xmlns:a16="http://schemas.microsoft.com/office/drawing/2014/main" id="{061065A3-8FCB-4EDA-A2A0-EA0E854D07B4}"/>
                        </a:ext>
                      </a:extLst>
                    </p:cNvPr>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73" name="ïsḷíḍe">
                      <a:extLst>
                        <a:ext uri="{FF2B5EF4-FFF2-40B4-BE49-F238E27FC236}">
                          <a16:creationId xmlns:a16="http://schemas.microsoft.com/office/drawing/2014/main" id="{42F6B10C-6851-429F-A9B5-705944BBE071}"/>
                        </a:ext>
                      </a:extLst>
                    </p:cNvPr>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74" name="ï$ļîḋe">
                      <a:extLst>
                        <a:ext uri="{FF2B5EF4-FFF2-40B4-BE49-F238E27FC236}">
                          <a16:creationId xmlns:a16="http://schemas.microsoft.com/office/drawing/2014/main" id="{5200B88E-3ABE-4E3A-A59A-B3229CE75E02}"/>
                        </a:ext>
                      </a:extLst>
                    </p:cNvPr>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75" name="íṥḻïḋè">
                      <a:extLst>
                        <a:ext uri="{FF2B5EF4-FFF2-40B4-BE49-F238E27FC236}">
                          <a16:creationId xmlns:a16="http://schemas.microsoft.com/office/drawing/2014/main" id="{ACED128B-7357-4771-9798-CF14D92935D3}"/>
                        </a:ext>
                      </a:extLst>
                    </p:cNvPr>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76" name="iṥľïďe">
                      <a:extLst>
                        <a:ext uri="{FF2B5EF4-FFF2-40B4-BE49-F238E27FC236}">
                          <a16:creationId xmlns:a16="http://schemas.microsoft.com/office/drawing/2014/main" id="{9E115F30-C24F-41B6-AED5-7131D47DF957}"/>
                        </a:ext>
                      </a:extLst>
                    </p:cNvPr>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77" name="í$ḻíďé">
                      <a:extLst>
                        <a:ext uri="{FF2B5EF4-FFF2-40B4-BE49-F238E27FC236}">
                          <a16:creationId xmlns:a16="http://schemas.microsoft.com/office/drawing/2014/main" id="{53AB850E-B424-4AB8-885B-212A8A1734A6}"/>
                        </a:ext>
                      </a:extLst>
                    </p:cNvPr>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78" name="íslïḋe">
                      <a:extLst>
                        <a:ext uri="{FF2B5EF4-FFF2-40B4-BE49-F238E27FC236}">
                          <a16:creationId xmlns:a16="http://schemas.microsoft.com/office/drawing/2014/main" id="{2345A8C6-4500-48C1-B4A9-A6AA05BE2792}"/>
                        </a:ext>
                      </a:extLst>
                    </p:cNvPr>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79" name="îŝlidê">
                      <a:extLst>
                        <a:ext uri="{FF2B5EF4-FFF2-40B4-BE49-F238E27FC236}">
                          <a16:creationId xmlns:a16="http://schemas.microsoft.com/office/drawing/2014/main" id="{0E6677F3-BA01-4B4B-8F70-5B4BDE41971F}"/>
                        </a:ext>
                      </a:extLst>
                    </p:cNvPr>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80" name="iṧlíďê">
                      <a:extLst>
                        <a:ext uri="{FF2B5EF4-FFF2-40B4-BE49-F238E27FC236}">
                          <a16:creationId xmlns:a16="http://schemas.microsoft.com/office/drawing/2014/main" id="{3BCB74BD-84B9-410A-AB04-BDBDE83F4740}"/>
                        </a:ext>
                      </a:extLst>
                    </p:cNvPr>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81" name="ïşḷïḍê">
                      <a:extLst>
                        <a:ext uri="{FF2B5EF4-FFF2-40B4-BE49-F238E27FC236}">
                          <a16:creationId xmlns:a16="http://schemas.microsoft.com/office/drawing/2014/main" id="{2FE923A8-4E96-42E5-8403-59B0C0E89FC1}"/>
                        </a:ext>
                      </a:extLst>
                    </p:cNvPr>
                    <p:cNvSpPr/>
                    <p:nvPr/>
                  </p:nvSpPr>
                  <p:spPr bwMode="auto">
                    <a:xfrm>
                      <a:off x="6518275" y="3373438"/>
                      <a:ext cx="1587"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82" name="išlîďe">
                      <a:extLst>
                        <a:ext uri="{FF2B5EF4-FFF2-40B4-BE49-F238E27FC236}">
                          <a16:creationId xmlns:a16="http://schemas.microsoft.com/office/drawing/2014/main" id="{99704A09-F464-4C7E-9CC9-69975D1867FD}"/>
                        </a:ext>
                      </a:extLst>
                    </p:cNvPr>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83" name="iṥlïḋe">
                      <a:extLst>
                        <a:ext uri="{FF2B5EF4-FFF2-40B4-BE49-F238E27FC236}">
                          <a16:creationId xmlns:a16="http://schemas.microsoft.com/office/drawing/2014/main" id="{21FC82E4-A32A-46C1-A694-139B3AD48618}"/>
                        </a:ext>
                      </a:extLst>
                    </p:cNvPr>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84" name="ïṩľîḍé">
                      <a:extLst>
                        <a:ext uri="{FF2B5EF4-FFF2-40B4-BE49-F238E27FC236}">
                          <a16:creationId xmlns:a16="http://schemas.microsoft.com/office/drawing/2014/main" id="{AC91003C-7D53-4181-AE14-61B375EBA04A}"/>
                        </a:ext>
                      </a:extLst>
                    </p:cNvPr>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85" name="işľíďe">
                      <a:extLst>
                        <a:ext uri="{FF2B5EF4-FFF2-40B4-BE49-F238E27FC236}">
                          <a16:creationId xmlns:a16="http://schemas.microsoft.com/office/drawing/2014/main" id="{26126915-0FB0-495F-AB9D-5FD6777036AE}"/>
                        </a:ext>
                      </a:extLst>
                    </p:cNvPr>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86" name="ïSľiḍê">
                      <a:extLst>
                        <a:ext uri="{FF2B5EF4-FFF2-40B4-BE49-F238E27FC236}">
                          <a16:creationId xmlns:a16="http://schemas.microsoft.com/office/drawing/2014/main" id="{3B7A87CB-E217-4820-BAD6-2349FF08214C}"/>
                        </a:ext>
                      </a:extLst>
                    </p:cNvPr>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87" name="ïṥḷíḓè">
                      <a:extLst>
                        <a:ext uri="{FF2B5EF4-FFF2-40B4-BE49-F238E27FC236}">
                          <a16:creationId xmlns:a16="http://schemas.microsoft.com/office/drawing/2014/main" id="{4BEC6166-A3FD-4D03-AA0E-475CB635E72A}"/>
                        </a:ext>
                      </a:extLst>
                    </p:cNvPr>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88" name="ïşḷiďé">
                      <a:extLst>
                        <a:ext uri="{FF2B5EF4-FFF2-40B4-BE49-F238E27FC236}">
                          <a16:creationId xmlns:a16="http://schemas.microsoft.com/office/drawing/2014/main" id="{0AFE8B66-2382-4C42-A379-2A144C02B535}"/>
                        </a:ext>
                      </a:extLst>
                    </p:cNvPr>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89" name="îsļiḑè">
                      <a:extLst>
                        <a:ext uri="{FF2B5EF4-FFF2-40B4-BE49-F238E27FC236}">
                          <a16:creationId xmlns:a16="http://schemas.microsoft.com/office/drawing/2014/main" id="{2763CA84-A89B-4CF2-9951-1B35D1386698}"/>
                        </a:ext>
                      </a:extLst>
                    </p:cNvPr>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90" name="íṡļiďé">
                      <a:extLst>
                        <a:ext uri="{FF2B5EF4-FFF2-40B4-BE49-F238E27FC236}">
                          <a16:creationId xmlns:a16="http://schemas.microsoft.com/office/drawing/2014/main" id="{D1C27F2B-F2CA-40C6-9853-90E0A9B9A59A}"/>
                        </a:ext>
                      </a:extLst>
                    </p:cNvPr>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91" name="íṣḻiḓê">
                      <a:extLst>
                        <a:ext uri="{FF2B5EF4-FFF2-40B4-BE49-F238E27FC236}">
                          <a16:creationId xmlns:a16="http://schemas.microsoft.com/office/drawing/2014/main" id="{07B553AD-BC0C-454B-B054-8798528C822E}"/>
                        </a:ext>
                      </a:extLst>
                    </p:cNvPr>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92" name="ïs1ídé">
                      <a:extLst>
                        <a:ext uri="{FF2B5EF4-FFF2-40B4-BE49-F238E27FC236}">
                          <a16:creationId xmlns:a16="http://schemas.microsoft.com/office/drawing/2014/main" id="{B4542875-62C2-47C6-897F-BE5C20993BF5}"/>
                        </a:ext>
                      </a:extLst>
                    </p:cNvPr>
                    <p:cNvSpPr/>
                    <p:nvPr/>
                  </p:nvSpPr>
                  <p:spPr bwMode="auto">
                    <a:xfrm>
                      <a:off x="6471470" y="1748884"/>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85000"/>
                      </a:schemeClr>
                    </a:solidFill>
                    <a:ln w="9525">
                      <a:noFill/>
                      <a:round/>
                      <a:headEnd/>
                      <a:tailEnd/>
                    </a:ln>
                  </p:spPr>
                  <p:txBody>
                    <a:bodyPr vert="horz" wrap="square" lIns="91440" tIns="45720" rIns="91440" bIns="45720" numCol="1" anchor="t" anchorCtr="0" compatLnSpc="1">
                      <a:prstTxWarp prst="textNoShape">
                        <a:avLst/>
                      </a:prstTxWarp>
                      <a:normAutofit/>
                    </a:bodyPr>
                    <a:lstStyle/>
                    <a:p>
                      <a:pPr>
                        <a:lnSpc>
                          <a:spcPct val="120000"/>
                        </a:lnSpc>
                      </a:pPr>
                      <a:endParaRPr lang="en-US"/>
                    </a:p>
                  </p:txBody>
                </p:sp>
                <p:sp>
                  <p:nvSpPr>
                    <p:cNvPr id="293" name="íṥḷiḓè">
                      <a:extLst>
                        <a:ext uri="{FF2B5EF4-FFF2-40B4-BE49-F238E27FC236}">
                          <a16:creationId xmlns:a16="http://schemas.microsoft.com/office/drawing/2014/main" id="{D93F7608-67FA-431C-BC28-E02FF7CB23D7}"/>
                        </a:ext>
                      </a:extLst>
                    </p:cNvPr>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94" name="ïSḻïḓê">
                      <a:extLst>
                        <a:ext uri="{FF2B5EF4-FFF2-40B4-BE49-F238E27FC236}">
                          <a16:creationId xmlns:a16="http://schemas.microsoft.com/office/drawing/2014/main" id="{A59B0B4C-8A61-44AC-86E7-89F32187FB72}"/>
                        </a:ext>
                      </a:extLst>
                    </p:cNvPr>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95" name="íŝľïḑe">
                      <a:extLst>
                        <a:ext uri="{FF2B5EF4-FFF2-40B4-BE49-F238E27FC236}">
                          <a16:creationId xmlns:a16="http://schemas.microsoft.com/office/drawing/2014/main" id="{6AEC1386-3C99-454F-939A-8C8BF92F072E}"/>
                        </a:ext>
                      </a:extLst>
                    </p:cNvPr>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96" name="íŝḷiďe">
                      <a:extLst>
                        <a:ext uri="{FF2B5EF4-FFF2-40B4-BE49-F238E27FC236}">
                          <a16:creationId xmlns:a16="http://schemas.microsoft.com/office/drawing/2014/main" id="{59A05DD7-C547-4BE6-A8ED-F8A5B1401C29}"/>
                        </a:ext>
                      </a:extLst>
                    </p:cNvPr>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97" name="íṧ1ïḋê">
                      <a:extLst>
                        <a:ext uri="{FF2B5EF4-FFF2-40B4-BE49-F238E27FC236}">
                          <a16:creationId xmlns:a16="http://schemas.microsoft.com/office/drawing/2014/main" id="{B7E6F4BB-512D-406F-AD7A-4969D8AA76EB}"/>
                        </a:ext>
                      </a:extLst>
                    </p:cNvPr>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98" name="íṩ1ïḓe">
                      <a:extLst>
                        <a:ext uri="{FF2B5EF4-FFF2-40B4-BE49-F238E27FC236}">
                          <a16:creationId xmlns:a16="http://schemas.microsoft.com/office/drawing/2014/main" id="{BC8F0683-9602-4B03-A8E3-3247277F05A3}"/>
                        </a:ext>
                      </a:extLst>
                    </p:cNvPr>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99" name="îṩļiḋê">
                      <a:extLst>
                        <a:ext uri="{FF2B5EF4-FFF2-40B4-BE49-F238E27FC236}">
                          <a16:creationId xmlns:a16="http://schemas.microsoft.com/office/drawing/2014/main" id="{1D3D2B32-6E42-4D1D-9BDB-C53D3DBCDDD3}"/>
                        </a:ext>
                      </a:extLst>
                    </p:cNvPr>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00" name="îṥḻiḓe">
                      <a:extLst>
                        <a:ext uri="{FF2B5EF4-FFF2-40B4-BE49-F238E27FC236}">
                          <a16:creationId xmlns:a16="http://schemas.microsoft.com/office/drawing/2014/main" id="{21F40F04-93D4-4F24-8F22-F3A227EBC7FB}"/>
                        </a:ext>
                      </a:extLst>
                    </p:cNvPr>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01" name="îšľiďè">
                      <a:extLst>
                        <a:ext uri="{FF2B5EF4-FFF2-40B4-BE49-F238E27FC236}">
                          <a16:creationId xmlns:a16="http://schemas.microsoft.com/office/drawing/2014/main" id="{D5079D5F-2F33-46C4-B735-F1A3FF029B04}"/>
                        </a:ext>
                      </a:extLst>
                    </p:cNvPr>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02" name="ï$ļîḓê">
                      <a:extLst>
                        <a:ext uri="{FF2B5EF4-FFF2-40B4-BE49-F238E27FC236}">
                          <a16:creationId xmlns:a16="http://schemas.microsoft.com/office/drawing/2014/main" id="{517E4401-35CF-4A89-8ADE-7C1D7B673EA9}"/>
                        </a:ext>
                      </a:extLst>
                    </p:cNvPr>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03" name="ísḻiḍè">
                      <a:extLst>
                        <a:ext uri="{FF2B5EF4-FFF2-40B4-BE49-F238E27FC236}">
                          <a16:creationId xmlns:a16="http://schemas.microsoft.com/office/drawing/2014/main" id="{C6B4259E-5DD8-4C9B-9FA4-CE4C053D0A46}"/>
                        </a:ext>
                      </a:extLst>
                    </p:cNvPr>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04" name="ïṥḻíḋe">
                      <a:extLst>
                        <a:ext uri="{FF2B5EF4-FFF2-40B4-BE49-F238E27FC236}">
                          <a16:creationId xmlns:a16="http://schemas.microsoft.com/office/drawing/2014/main" id="{3E22988D-ECC0-48A7-A5F9-CBE28D8DDE30}"/>
                        </a:ext>
                      </a:extLst>
                    </p:cNvPr>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05" name="í$ľïḑè">
                      <a:extLst>
                        <a:ext uri="{FF2B5EF4-FFF2-40B4-BE49-F238E27FC236}">
                          <a16:creationId xmlns:a16="http://schemas.microsoft.com/office/drawing/2014/main" id="{9692F918-8D06-4B48-91C5-DC28A2F42123}"/>
                        </a:ext>
                      </a:extLst>
                    </p:cNvPr>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grpSp>
              <p:grpSp>
                <p:nvGrpSpPr>
                  <p:cNvPr id="185" name="îSlíḑé">
                    <a:extLst>
                      <a:ext uri="{FF2B5EF4-FFF2-40B4-BE49-F238E27FC236}">
                        <a16:creationId xmlns:a16="http://schemas.microsoft.com/office/drawing/2014/main" id="{22CD82B0-F61F-454B-A574-DD6BA7EBCEF4}"/>
                      </a:ext>
                    </a:extLst>
                  </p:cNvPr>
                  <p:cNvGrpSpPr/>
                  <p:nvPr/>
                </p:nvGrpSpPr>
                <p:grpSpPr>
                  <a:xfrm rot="15155533" flipH="1">
                    <a:off x="1114058" y="1803070"/>
                    <a:ext cx="2159193" cy="2610180"/>
                    <a:chOff x="6326188" y="1654175"/>
                    <a:chExt cx="2192337" cy="2967038"/>
                  </a:xfrm>
                  <a:solidFill>
                    <a:schemeClr val="bg2">
                      <a:lumMod val="75000"/>
                    </a:schemeClr>
                  </a:solidFill>
                </p:grpSpPr>
                <p:sp>
                  <p:nvSpPr>
                    <p:cNvPr id="227" name="is1iḋè">
                      <a:extLst>
                        <a:ext uri="{FF2B5EF4-FFF2-40B4-BE49-F238E27FC236}">
                          <a16:creationId xmlns:a16="http://schemas.microsoft.com/office/drawing/2014/main" id="{F3545B48-1D00-44AE-B2DF-80DC78F42BDB}"/>
                        </a:ext>
                      </a:extLst>
                    </p:cNvPr>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28" name="íṩļîďé">
                      <a:extLst>
                        <a:ext uri="{FF2B5EF4-FFF2-40B4-BE49-F238E27FC236}">
                          <a16:creationId xmlns:a16="http://schemas.microsoft.com/office/drawing/2014/main" id="{2F9A4226-C32F-49BB-A016-6DB2488B1CC3}"/>
                        </a:ext>
                      </a:extLst>
                    </p:cNvPr>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29" name="íSḷïďe">
                      <a:extLst>
                        <a:ext uri="{FF2B5EF4-FFF2-40B4-BE49-F238E27FC236}">
                          <a16:creationId xmlns:a16="http://schemas.microsoft.com/office/drawing/2014/main" id="{4B9F0DF1-A826-43D4-A286-453A87A38D49}"/>
                        </a:ext>
                      </a:extLst>
                    </p:cNvPr>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30" name="ïṩlîḍe">
                      <a:extLst>
                        <a:ext uri="{FF2B5EF4-FFF2-40B4-BE49-F238E27FC236}">
                          <a16:creationId xmlns:a16="http://schemas.microsoft.com/office/drawing/2014/main" id="{1C7ABEBE-C947-4900-BA81-2B68FDA73C5F}"/>
                        </a:ext>
                      </a:extLst>
                    </p:cNvPr>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31" name="i$ḷíḑé">
                      <a:extLst>
                        <a:ext uri="{FF2B5EF4-FFF2-40B4-BE49-F238E27FC236}">
                          <a16:creationId xmlns:a16="http://schemas.microsoft.com/office/drawing/2014/main" id="{4F9395DB-FC52-4D17-8A09-D3323BEF8418}"/>
                        </a:ext>
                      </a:extLst>
                    </p:cNvPr>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32" name="ïsļiḑé">
                      <a:extLst>
                        <a:ext uri="{FF2B5EF4-FFF2-40B4-BE49-F238E27FC236}">
                          <a16:creationId xmlns:a16="http://schemas.microsoft.com/office/drawing/2014/main" id="{CA86383E-51D4-4521-87BE-F10972025456}"/>
                        </a:ext>
                      </a:extLst>
                    </p:cNvPr>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33" name="îśḻîḓê">
                      <a:extLst>
                        <a:ext uri="{FF2B5EF4-FFF2-40B4-BE49-F238E27FC236}">
                          <a16:creationId xmlns:a16="http://schemas.microsoft.com/office/drawing/2014/main" id="{95954AB1-D347-4AA8-BFC8-C9FCC0B89FC2}"/>
                        </a:ext>
                      </a:extLst>
                    </p:cNvPr>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34" name="ïsļíďe">
                      <a:extLst>
                        <a:ext uri="{FF2B5EF4-FFF2-40B4-BE49-F238E27FC236}">
                          <a16:creationId xmlns:a16="http://schemas.microsoft.com/office/drawing/2014/main" id="{50A4B914-5433-4C05-A9DD-A8CFD78EF96F}"/>
                        </a:ext>
                      </a:extLst>
                    </p:cNvPr>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35" name="íṣľíde">
                      <a:extLst>
                        <a:ext uri="{FF2B5EF4-FFF2-40B4-BE49-F238E27FC236}">
                          <a16:creationId xmlns:a16="http://schemas.microsoft.com/office/drawing/2014/main" id="{94198672-6504-4AA3-B529-73B83CB22063}"/>
                        </a:ext>
                      </a:extLst>
                    </p:cNvPr>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36" name="iṩḷïḓe">
                      <a:extLst>
                        <a:ext uri="{FF2B5EF4-FFF2-40B4-BE49-F238E27FC236}">
                          <a16:creationId xmlns:a16="http://schemas.microsoft.com/office/drawing/2014/main" id="{49F1DB7B-2285-405D-8146-3538CAF03D3A}"/>
                        </a:ext>
                      </a:extLst>
                    </p:cNvPr>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37" name="îsḷïḓê">
                      <a:extLst>
                        <a:ext uri="{FF2B5EF4-FFF2-40B4-BE49-F238E27FC236}">
                          <a16:creationId xmlns:a16="http://schemas.microsoft.com/office/drawing/2014/main" id="{1EE74DDD-87BA-418B-B880-3F2230FAED7F}"/>
                        </a:ext>
                      </a:extLst>
                    </p:cNvPr>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38" name="iśļidé">
                      <a:extLst>
                        <a:ext uri="{FF2B5EF4-FFF2-40B4-BE49-F238E27FC236}">
                          <a16:creationId xmlns:a16="http://schemas.microsoft.com/office/drawing/2014/main" id="{CF2F1D3D-9070-49AD-9F56-C9BCCA64CB0E}"/>
                        </a:ext>
                      </a:extLst>
                    </p:cNvPr>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39" name="íśḷíďè">
                      <a:extLst>
                        <a:ext uri="{FF2B5EF4-FFF2-40B4-BE49-F238E27FC236}">
                          <a16:creationId xmlns:a16="http://schemas.microsoft.com/office/drawing/2014/main" id="{065ECAAA-D1D7-40A2-B452-251EA07E99DE}"/>
                        </a:ext>
                      </a:extLst>
                    </p:cNvPr>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40" name="îšlíḓe">
                      <a:extLst>
                        <a:ext uri="{FF2B5EF4-FFF2-40B4-BE49-F238E27FC236}">
                          <a16:creationId xmlns:a16="http://schemas.microsoft.com/office/drawing/2014/main" id="{3318CE8F-383D-4E6E-AAE5-82A0CA82D1DB}"/>
                        </a:ext>
                      </a:extLst>
                    </p:cNvPr>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41" name="íṣ1íďe">
                      <a:extLst>
                        <a:ext uri="{FF2B5EF4-FFF2-40B4-BE49-F238E27FC236}">
                          <a16:creationId xmlns:a16="http://schemas.microsoft.com/office/drawing/2014/main" id="{57BEB902-FC6F-4A2C-90B3-2B980907138C}"/>
                        </a:ext>
                      </a:extLst>
                    </p:cNvPr>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42" name="ïṧľïďé">
                      <a:extLst>
                        <a:ext uri="{FF2B5EF4-FFF2-40B4-BE49-F238E27FC236}">
                          <a16:creationId xmlns:a16="http://schemas.microsoft.com/office/drawing/2014/main" id="{2CC17DB1-A32A-406F-A830-FD2E9F19FC18}"/>
                        </a:ext>
                      </a:extLst>
                    </p:cNvPr>
                    <p:cNvSpPr/>
                    <p:nvPr/>
                  </p:nvSpPr>
                  <p:spPr bwMode="auto">
                    <a:xfrm>
                      <a:off x="6518275" y="3373438"/>
                      <a:ext cx="1587"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43" name="işľîḋé">
                      <a:extLst>
                        <a:ext uri="{FF2B5EF4-FFF2-40B4-BE49-F238E27FC236}">
                          <a16:creationId xmlns:a16="http://schemas.microsoft.com/office/drawing/2014/main" id="{2280D395-AF79-4576-8F78-9C7CBA9B2C21}"/>
                        </a:ext>
                      </a:extLst>
                    </p:cNvPr>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44" name="îśľïďé">
                      <a:extLst>
                        <a:ext uri="{FF2B5EF4-FFF2-40B4-BE49-F238E27FC236}">
                          <a16:creationId xmlns:a16="http://schemas.microsoft.com/office/drawing/2014/main" id="{5DC1CFE9-8D49-4F36-B85E-5A593C9E1A5D}"/>
                        </a:ext>
                      </a:extLst>
                    </p:cNvPr>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45" name="íşļíḋê">
                      <a:extLst>
                        <a:ext uri="{FF2B5EF4-FFF2-40B4-BE49-F238E27FC236}">
                          <a16:creationId xmlns:a16="http://schemas.microsoft.com/office/drawing/2014/main" id="{778854FF-3762-446B-9976-28C0B115660B}"/>
                        </a:ext>
                      </a:extLst>
                    </p:cNvPr>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46" name="ïsľïḍe">
                      <a:extLst>
                        <a:ext uri="{FF2B5EF4-FFF2-40B4-BE49-F238E27FC236}">
                          <a16:creationId xmlns:a16="http://schemas.microsoft.com/office/drawing/2014/main" id="{CD82F53D-8DBD-4DAD-8746-5C4C28B8502E}"/>
                        </a:ext>
                      </a:extLst>
                    </p:cNvPr>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47" name="ïŝľîḋè">
                      <a:extLst>
                        <a:ext uri="{FF2B5EF4-FFF2-40B4-BE49-F238E27FC236}">
                          <a16:creationId xmlns:a16="http://schemas.microsoft.com/office/drawing/2014/main" id="{0685EE2A-A77B-4A71-AA4F-ADE32374731F}"/>
                        </a:ext>
                      </a:extLst>
                    </p:cNvPr>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48" name="iṥľidê">
                      <a:extLst>
                        <a:ext uri="{FF2B5EF4-FFF2-40B4-BE49-F238E27FC236}">
                          <a16:creationId xmlns:a16="http://schemas.microsoft.com/office/drawing/2014/main" id="{D756340C-A1A5-45F6-994E-FEFBD5984A2D}"/>
                        </a:ext>
                      </a:extLst>
                    </p:cNvPr>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49" name="ïşļîďè">
                      <a:extLst>
                        <a:ext uri="{FF2B5EF4-FFF2-40B4-BE49-F238E27FC236}">
                          <a16:creationId xmlns:a16="http://schemas.microsoft.com/office/drawing/2014/main" id="{33A60C00-A604-4A6C-9734-4DFF3ABC5D7A}"/>
                        </a:ext>
                      </a:extLst>
                    </p:cNvPr>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50" name="îṣļíďê">
                      <a:extLst>
                        <a:ext uri="{FF2B5EF4-FFF2-40B4-BE49-F238E27FC236}">
                          <a16:creationId xmlns:a16="http://schemas.microsoft.com/office/drawing/2014/main" id="{B2A713B7-A590-4974-9118-6FA9C19CF82E}"/>
                        </a:ext>
                      </a:extLst>
                    </p:cNvPr>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51" name="íṥľîďê">
                      <a:extLst>
                        <a:ext uri="{FF2B5EF4-FFF2-40B4-BE49-F238E27FC236}">
                          <a16:creationId xmlns:a16="http://schemas.microsoft.com/office/drawing/2014/main" id="{6F1367C1-AEEA-498E-88BA-2DEA6785B725}"/>
                        </a:ext>
                      </a:extLst>
                    </p:cNvPr>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52" name="iśļíďé">
                      <a:extLst>
                        <a:ext uri="{FF2B5EF4-FFF2-40B4-BE49-F238E27FC236}">
                          <a16:creationId xmlns:a16="http://schemas.microsoft.com/office/drawing/2014/main" id="{804EB633-BEE2-41EB-AE63-CB9B4DDD5D6F}"/>
                        </a:ext>
                      </a:extLst>
                    </p:cNvPr>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53" name="iS1iḑè">
                      <a:extLst>
                        <a:ext uri="{FF2B5EF4-FFF2-40B4-BE49-F238E27FC236}">
                          <a16:creationId xmlns:a16="http://schemas.microsoft.com/office/drawing/2014/main" id="{F6EC1FDD-F821-4C09-B08A-226C980A3F10}"/>
                        </a:ext>
                      </a:extLst>
                    </p:cNvPr>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54" name="í$ḷîḍè">
                      <a:extLst>
                        <a:ext uri="{FF2B5EF4-FFF2-40B4-BE49-F238E27FC236}">
                          <a16:creationId xmlns:a16="http://schemas.microsoft.com/office/drawing/2014/main" id="{D9C1D473-F3C5-41FC-BC6D-1B42F3F1C178}"/>
                        </a:ext>
                      </a:extLst>
                    </p:cNvPr>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55" name="íSlïḋê">
                      <a:extLst>
                        <a:ext uri="{FF2B5EF4-FFF2-40B4-BE49-F238E27FC236}">
                          <a16:creationId xmlns:a16="http://schemas.microsoft.com/office/drawing/2014/main" id="{42B47525-9AAF-4A7A-9193-7FE83FF63B56}"/>
                        </a:ext>
                      </a:extLst>
                    </p:cNvPr>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56" name="íṡḷíḋê">
                      <a:extLst>
                        <a:ext uri="{FF2B5EF4-FFF2-40B4-BE49-F238E27FC236}">
                          <a16:creationId xmlns:a16="http://schemas.microsoft.com/office/drawing/2014/main" id="{9F90DED9-03F7-4492-AB73-54B360A65B28}"/>
                        </a:ext>
                      </a:extLst>
                    </p:cNvPr>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57" name="ïṥļídê">
                      <a:extLst>
                        <a:ext uri="{FF2B5EF4-FFF2-40B4-BE49-F238E27FC236}">
                          <a16:creationId xmlns:a16="http://schemas.microsoft.com/office/drawing/2014/main" id="{6844D634-09E7-4A85-86AC-D0468DA44C9B}"/>
                        </a:ext>
                      </a:extLst>
                    </p:cNvPr>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58" name="íṥ1iḑê">
                      <a:extLst>
                        <a:ext uri="{FF2B5EF4-FFF2-40B4-BE49-F238E27FC236}">
                          <a16:creationId xmlns:a16="http://schemas.microsoft.com/office/drawing/2014/main" id="{992A4042-832A-4F07-A8D0-260910B898A2}"/>
                        </a:ext>
                      </a:extLst>
                    </p:cNvPr>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59" name="íṡḻídé">
                      <a:extLst>
                        <a:ext uri="{FF2B5EF4-FFF2-40B4-BE49-F238E27FC236}">
                          <a16:creationId xmlns:a16="http://schemas.microsoft.com/office/drawing/2014/main" id="{8E7341E3-9E7B-4DFF-A096-7481B12317BB}"/>
                        </a:ext>
                      </a:extLst>
                    </p:cNvPr>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60" name="iṣ1iḋê">
                      <a:extLst>
                        <a:ext uri="{FF2B5EF4-FFF2-40B4-BE49-F238E27FC236}">
                          <a16:creationId xmlns:a16="http://schemas.microsoft.com/office/drawing/2014/main" id="{3C0C3891-46DB-4091-9B5D-8D5B6FE48226}"/>
                        </a:ext>
                      </a:extLst>
                    </p:cNvPr>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61" name="î$1îďé">
                      <a:extLst>
                        <a:ext uri="{FF2B5EF4-FFF2-40B4-BE49-F238E27FC236}">
                          <a16:creationId xmlns:a16="http://schemas.microsoft.com/office/drawing/2014/main" id="{248340E4-2FC5-4A8B-9561-7363A6A66A32}"/>
                        </a:ext>
                      </a:extLst>
                    </p:cNvPr>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62" name="îṧḻiḍe">
                      <a:extLst>
                        <a:ext uri="{FF2B5EF4-FFF2-40B4-BE49-F238E27FC236}">
                          <a16:creationId xmlns:a16="http://schemas.microsoft.com/office/drawing/2014/main" id="{14D5B6E5-9D73-4552-AA1E-D4FB1CD30C9B}"/>
                        </a:ext>
                      </a:extLst>
                    </p:cNvPr>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63" name="ïš1ïḍê">
                      <a:extLst>
                        <a:ext uri="{FF2B5EF4-FFF2-40B4-BE49-F238E27FC236}">
                          <a16:creationId xmlns:a16="http://schemas.microsoft.com/office/drawing/2014/main" id="{965E87FD-F43E-41C6-95C3-6742773D31AA}"/>
                        </a:ext>
                      </a:extLst>
                    </p:cNvPr>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64" name="í$ļíḍê">
                      <a:extLst>
                        <a:ext uri="{FF2B5EF4-FFF2-40B4-BE49-F238E27FC236}">
                          <a16:creationId xmlns:a16="http://schemas.microsoft.com/office/drawing/2014/main" id="{8D1EF732-FD8B-4838-B6DA-775C30E54FAC}"/>
                        </a:ext>
                      </a:extLst>
                    </p:cNvPr>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65" name="ï$ľiḋé">
                      <a:extLst>
                        <a:ext uri="{FF2B5EF4-FFF2-40B4-BE49-F238E27FC236}">
                          <a16:creationId xmlns:a16="http://schemas.microsoft.com/office/drawing/2014/main" id="{5AAB97E5-245F-44E1-9590-3E1C0BA9EBF3}"/>
                        </a:ext>
                      </a:extLst>
                    </p:cNvPr>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grpSp>
              <p:grpSp>
                <p:nvGrpSpPr>
                  <p:cNvPr id="186" name="í$ľîďè">
                    <a:extLst>
                      <a:ext uri="{FF2B5EF4-FFF2-40B4-BE49-F238E27FC236}">
                        <a16:creationId xmlns:a16="http://schemas.microsoft.com/office/drawing/2014/main" id="{6D0962D4-5582-408B-9004-E840550852EA}"/>
                      </a:ext>
                    </a:extLst>
                  </p:cNvPr>
                  <p:cNvGrpSpPr/>
                  <p:nvPr/>
                </p:nvGrpSpPr>
                <p:grpSpPr>
                  <a:xfrm rot="15155533" flipH="1">
                    <a:off x="1264409" y="1845475"/>
                    <a:ext cx="2259435" cy="2728193"/>
                    <a:chOff x="6224407" y="1520027"/>
                    <a:chExt cx="2294118" cy="3101186"/>
                  </a:xfrm>
                  <a:solidFill>
                    <a:schemeClr val="bg2">
                      <a:lumMod val="75000"/>
                    </a:schemeClr>
                  </a:solidFill>
                </p:grpSpPr>
                <p:sp>
                  <p:nvSpPr>
                    <p:cNvPr id="187" name="îṧlîďê">
                      <a:extLst>
                        <a:ext uri="{FF2B5EF4-FFF2-40B4-BE49-F238E27FC236}">
                          <a16:creationId xmlns:a16="http://schemas.microsoft.com/office/drawing/2014/main" id="{D9E704F7-4129-4F13-B7D0-1B865B652EF1}"/>
                        </a:ext>
                      </a:extLst>
                    </p:cNvPr>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88" name="îṣļíḍê">
                      <a:extLst>
                        <a:ext uri="{FF2B5EF4-FFF2-40B4-BE49-F238E27FC236}">
                          <a16:creationId xmlns:a16="http://schemas.microsoft.com/office/drawing/2014/main" id="{0C9C3CD0-0E97-4F4A-A296-F1640E9B24B9}"/>
                        </a:ext>
                      </a:extLst>
                    </p:cNvPr>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89" name="ï$1ïḍe">
                      <a:extLst>
                        <a:ext uri="{FF2B5EF4-FFF2-40B4-BE49-F238E27FC236}">
                          <a16:creationId xmlns:a16="http://schemas.microsoft.com/office/drawing/2014/main" id="{B210ED3D-A6BC-4DDD-BF62-2D7410372E0A}"/>
                        </a:ext>
                      </a:extLst>
                    </p:cNvPr>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90" name="î$liḓe">
                      <a:extLst>
                        <a:ext uri="{FF2B5EF4-FFF2-40B4-BE49-F238E27FC236}">
                          <a16:creationId xmlns:a16="http://schemas.microsoft.com/office/drawing/2014/main" id="{51C3EF2D-9076-42E5-8E2B-0DB2ACF0B475}"/>
                        </a:ext>
                      </a:extLst>
                    </p:cNvPr>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91" name="í$ḷiďé">
                      <a:extLst>
                        <a:ext uri="{FF2B5EF4-FFF2-40B4-BE49-F238E27FC236}">
                          <a16:creationId xmlns:a16="http://schemas.microsoft.com/office/drawing/2014/main" id="{707D75E0-1765-4023-85BE-448CC9A5B29F}"/>
                        </a:ext>
                      </a:extLst>
                    </p:cNvPr>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92" name="iṥļíḑé">
                      <a:extLst>
                        <a:ext uri="{FF2B5EF4-FFF2-40B4-BE49-F238E27FC236}">
                          <a16:creationId xmlns:a16="http://schemas.microsoft.com/office/drawing/2014/main" id="{A991B4A5-992E-4935-B388-F7F8F643BBCF}"/>
                        </a:ext>
                      </a:extLst>
                    </p:cNvPr>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93" name="ïSḻíḋé">
                      <a:extLst>
                        <a:ext uri="{FF2B5EF4-FFF2-40B4-BE49-F238E27FC236}">
                          <a16:creationId xmlns:a16="http://schemas.microsoft.com/office/drawing/2014/main" id="{BFD2EE26-0281-4B9E-85D6-0ED2C5D5E062}"/>
                        </a:ext>
                      </a:extLst>
                    </p:cNvPr>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94" name="işḷïḍe">
                      <a:extLst>
                        <a:ext uri="{FF2B5EF4-FFF2-40B4-BE49-F238E27FC236}">
                          <a16:creationId xmlns:a16="http://schemas.microsoft.com/office/drawing/2014/main" id="{4656E3C2-56EB-43EF-89BF-9704E3ECAD77}"/>
                        </a:ext>
                      </a:extLst>
                    </p:cNvPr>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95" name="ïSḷiḑe">
                      <a:extLst>
                        <a:ext uri="{FF2B5EF4-FFF2-40B4-BE49-F238E27FC236}">
                          <a16:creationId xmlns:a16="http://schemas.microsoft.com/office/drawing/2014/main" id="{3E9E0D6E-79DC-4FF7-80E9-D01A60DD3307}"/>
                        </a:ext>
                      </a:extLst>
                    </p:cNvPr>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96" name="iṥ1íḍé">
                      <a:extLst>
                        <a:ext uri="{FF2B5EF4-FFF2-40B4-BE49-F238E27FC236}">
                          <a16:creationId xmlns:a16="http://schemas.microsoft.com/office/drawing/2014/main" id="{218347AF-19C5-4CD8-90C9-C28208E61FD8}"/>
                        </a:ext>
                      </a:extLst>
                    </p:cNvPr>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97" name="iṥḷïḋê">
                      <a:extLst>
                        <a:ext uri="{FF2B5EF4-FFF2-40B4-BE49-F238E27FC236}">
                          <a16:creationId xmlns:a16="http://schemas.microsoft.com/office/drawing/2014/main" id="{6416262C-E46C-4045-BC1A-47BBCD96EC4F}"/>
                        </a:ext>
                      </a:extLst>
                    </p:cNvPr>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98" name="íṣḷídè">
                      <a:extLst>
                        <a:ext uri="{FF2B5EF4-FFF2-40B4-BE49-F238E27FC236}">
                          <a16:creationId xmlns:a16="http://schemas.microsoft.com/office/drawing/2014/main" id="{876D526A-BEF9-4AA8-A8F8-A7994277D955}"/>
                        </a:ext>
                      </a:extLst>
                    </p:cNvPr>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99" name="iśḻîďé">
                      <a:extLst>
                        <a:ext uri="{FF2B5EF4-FFF2-40B4-BE49-F238E27FC236}">
                          <a16:creationId xmlns:a16="http://schemas.microsoft.com/office/drawing/2014/main" id="{F3B80CC4-9BB5-4CF7-9443-63C1BA2DEBB4}"/>
                        </a:ext>
                      </a:extLst>
                    </p:cNvPr>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00" name="íṥḻîḍê">
                      <a:extLst>
                        <a:ext uri="{FF2B5EF4-FFF2-40B4-BE49-F238E27FC236}">
                          <a16:creationId xmlns:a16="http://schemas.microsoft.com/office/drawing/2014/main" id="{6429EA2F-AA45-4647-B4D0-8EBEF0EDADAF}"/>
                        </a:ext>
                      </a:extLst>
                    </p:cNvPr>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01" name="iSḻídê">
                      <a:extLst>
                        <a:ext uri="{FF2B5EF4-FFF2-40B4-BE49-F238E27FC236}">
                          <a16:creationId xmlns:a16="http://schemas.microsoft.com/office/drawing/2014/main" id="{4DD50373-3E15-416A-86A4-654C385F5D98}"/>
                        </a:ext>
                      </a:extLst>
                    </p:cNvPr>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02" name="íṥļíḋé">
                      <a:extLst>
                        <a:ext uri="{FF2B5EF4-FFF2-40B4-BE49-F238E27FC236}">
                          <a16:creationId xmlns:a16="http://schemas.microsoft.com/office/drawing/2014/main" id="{951FE86D-2ED3-4E57-B0A9-BDFA44EA164F}"/>
                        </a:ext>
                      </a:extLst>
                    </p:cNvPr>
                    <p:cNvSpPr/>
                    <p:nvPr/>
                  </p:nvSpPr>
                  <p:spPr bwMode="auto">
                    <a:xfrm>
                      <a:off x="6518275" y="3373438"/>
                      <a:ext cx="1587"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03" name="ïśļïḑê">
                      <a:extLst>
                        <a:ext uri="{FF2B5EF4-FFF2-40B4-BE49-F238E27FC236}">
                          <a16:creationId xmlns:a16="http://schemas.microsoft.com/office/drawing/2014/main" id="{84861218-491B-49BD-8509-7F61E64CB194}"/>
                        </a:ext>
                      </a:extLst>
                    </p:cNvPr>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04" name="íṡḻiďè">
                      <a:extLst>
                        <a:ext uri="{FF2B5EF4-FFF2-40B4-BE49-F238E27FC236}">
                          <a16:creationId xmlns:a16="http://schemas.microsoft.com/office/drawing/2014/main" id="{7CE18BAC-E12A-4672-9DA2-BAE6E2A0B33F}"/>
                        </a:ext>
                      </a:extLst>
                    </p:cNvPr>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05" name="iŝļíďê">
                      <a:extLst>
                        <a:ext uri="{FF2B5EF4-FFF2-40B4-BE49-F238E27FC236}">
                          <a16:creationId xmlns:a16="http://schemas.microsoft.com/office/drawing/2014/main" id="{6A9C452B-6255-4DA2-A3E3-914E5F0CFBF0}"/>
                        </a:ext>
                      </a:extLst>
                    </p:cNvPr>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06" name="ïṩ1iďe">
                      <a:extLst>
                        <a:ext uri="{FF2B5EF4-FFF2-40B4-BE49-F238E27FC236}">
                          <a16:creationId xmlns:a16="http://schemas.microsoft.com/office/drawing/2014/main" id="{954CCA52-CC50-49F3-96B2-0E550D635A70}"/>
                        </a:ext>
                      </a:extLst>
                    </p:cNvPr>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07" name="ïšľïdé">
                      <a:extLst>
                        <a:ext uri="{FF2B5EF4-FFF2-40B4-BE49-F238E27FC236}">
                          <a16:creationId xmlns:a16="http://schemas.microsoft.com/office/drawing/2014/main" id="{D906BC91-B5D4-4439-A32B-8C78CA406513}"/>
                        </a:ext>
                      </a:extLst>
                    </p:cNvPr>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08" name="ïš1iḓé">
                      <a:extLst>
                        <a:ext uri="{FF2B5EF4-FFF2-40B4-BE49-F238E27FC236}">
                          <a16:creationId xmlns:a16="http://schemas.microsoft.com/office/drawing/2014/main" id="{B8801A10-F82C-489A-9B45-BDC7A7233FF4}"/>
                        </a:ext>
                      </a:extLst>
                    </p:cNvPr>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09" name="iṡ1idê">
                      <a:extLst>
                        <a:ext uri="{FF2B5EF4-FFF2-40B4-BE49-F238E27FC236}">
                          <a16:creationId xmlns:a16="http://schemas.microsoft.com/office/drawing/2014/main" id="{1053F431-0FCF-4291-BB2B-BCFB1690958A}"/>
                        </a:ext>
                      </a:extLst>
                    </p:cNvPr>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10" name="ïṧlîḋè">
                      <a:extLst>
                        <a:ext uri="{FF2B5EF4-FFF2-40B4-BE49-F238E27FC236}">
                          <a16:creationId xmlns:a16="http://schemas.microsoft.com/office/drawing/2014/main" id="{80BDC297-AD99-4192-B4D1-8F00A7ED83D8}"/>
                        </a:ext>
                      </a:extLst>
                    </p:cNvPr>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11" name="íSļïḑê">
                      <a:extLst>
                        <a:ext uri="{FF2B5EF4-FFF2-40B4-BE49-F238E27FC236}">
                          <a16:creationId xmlns:a16="http://schemas.microsoft.com/office/drawing/2014/main" id="{D1B5E8BF-83FF-42B1-919D-93AC09E05974}"/>
                        </a:ext>
                      </a:extLst>
                    </p:cNvPr>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12" name="îšľídé">
                      <a:extLst>
                        <a:ext uri="{FF2B5EF4-FFF2-40B4-BE49-F238E27FC236}">
                          <a16:creationId xmlns:a16="http://schemas.microsoft.com/office/drawing/2014/main" id="{CBA5E28A-E036-423B-A505-BFC61358D4BC}"/>
                        </a:ext>
                      </a:extLst>
                    </p:cNvPr>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13" name="íṣľíḍê">
                      <a:extLst>
                        <a:ext uri="{FF2B5EF4-FFF2-40B4-BE49-F238E27FC236}">
                          <a16:creationId xmlns:a16="http://schemas.microsoft.com/office/drawing/2014/main" id="{655E2549-B068-4938-B136-60AD0CBE2CFD}"/>
                        </a:ext>
                      </a:extLst>
                    </p:cNvPr>
                    <p:cNvSpPr/>
                    <p:nvPr/>
                  </p:nvSpPr>
                  <p:spPr bwMode="auto">
                    <a:xfrm>
                      <a:off x="6224407" y="1520027"/>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85000"/>
                      </a:schemeClr>
                    </a:solidFill>
                    <a:ln w="9525">
                      <a:noFill/>
                      <a:round/>
                      <a:headEnd/>
                      <a:tailEnd/>
                    </a:ln>
                  </p:spPr>
                  <p:txBody>
                    <a:bodyPr vert="horz" wrap="square" lIns="91440" tIns="45720" rIns="91440" bIns="45720" numCol="1" anchor="t" anchorCtr="0" compatLnSpc="1">
                      <a:prstTxWarp prst="textNoShape">
                        <a:avLst/>
                      </a:prstTxWarp>
                      <a:normAutofit/>
                    </a:bodyPr>
                    <a:lstStyle/>
                    <a:p>
                      <a:pPr>
                        <a:lnSpc>
                          <a:spcPct val="120000"/>
                        </a:lnSpc>
                      </a:pPr>
                      <a:endParaRPr lang="en-US"/>
                    </a:p>
                  </p:txBody>
                </p:sp>
                <p:sp>
                  <p:nvSpPr>
                    <p:cNvPr id="214" name="išḻiḋé">
                      <a:extLst>
                        <a:ext uri="{FF2B5EF4-FFF2-40B4-BE49-F238E27FC236}">
                          <a16:creationId xmlns:a16="http://schemas.microsoft.com/office/drawing/2014/main" id="{0F9AADCD-0C9C-4F58-A7A2-F1C9FA2B0A2D}"/>
                        </a:ext>
                      </a:extLst>
                    </p:cNvPr>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15" name="îŝlide">
                      <a:extLst>
                        <a:ext uri="{FF2B5EF4-FFF2-40B4-BE49-F238E27FC236}">
                          <a16:creationId xmlns:a16="http://schemas.microsoft.com/office/drawing/2014/main" id="{76515327-FEC0-4398-A141-AFAD763A9636}"/>
                        </a:ext>
                      </a:extLst>
                    </p:cNvPr>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16" name="ï$ļiḑê">
                      <a:extLst>
                        <a:ext uri="{FF2B5EF4-FFF2-40B4-BE49-F238E27FC236}">
                          <a16:creationId xmlns:a16="http://schemas.microsoft.com/office/drawing/2014/main" id="{1B7F9BD0-D9C5-4407-B663-649A4741D735}"/>
                        </a:ext>
                      </a:extLst>
                    </p:cNvPr>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17" name="işlíḑê">
                      <a:extLst>
                        <a:ext uri="{FF2B5EF4-FFF2-40B4-BE49-F238E27FC236}">
                          <a16:creationId xmlns:a16="http://schemas.microsoft.com/office/drawing/2014/main" id="{C8F0AAC2-3E57-4771-81B8-0224B4948167}"/>
                        </a:ext>
                      </a:extLst>
                    </p:cNvPr>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18" name="iṣľíḓè">
                      <a:extLst>
                        <a:ext uri="{FF2B5EF4-FFF2-40B4-BE49-F238E27FC236}">
                          <a16:creationId xmlns:a16="http://schemas.microsoft.com/office/drawing/2014/main" id="{C85805BE-8EE5-4847-931F-DC01312B0314}"/>
                        </a:ext>
                      </a:extLst>
                    </p:cNvPr>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19" name="îṥľiḍè">
                      <a:extLst>
                        <a:ext uri="{FF2B5EF4-FFF2-40B4-BE49-F238E27FC236}">
                          <a16:creationId xmlns:a16="http://schemas.microsoft.com/office/drawing/2014/main" id="{D54174E7-FE48-4E65-904C-A636117FF83F}"/>
                        </a:ext>
                      </a:extLst>
                    </p:cNvPr>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20" name="í$ḷïdê">
                      <a:extLst>
                        <a:ext uri="{FF2B5EF4-FFF2-40B4-BE49-F238E27FC236}">
                          <a16:creationId xmlns:a16="http://schemas.microsoft.com/office/drawing/2014/main" id="{5C37ABD2-042B-43DA-9D4E-6C144704669A}"/>
                        </a:ext>
                      </a:extLst>
                    </p:cNvPr>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21" name="îṡḷíḍê">
                      <a:extLst>
                        <a:ext uri="{FF2B5EF4-FFF2-40B4-BE49-F238E27FC236}">
                          <a16:creationId xmlns:a16="http://schemas.microsoft.com/office/drawing/2014/main" id="{5C51BE84-5505-46FB-8C4A-4CFCAD894296}"/>
                        </a:ext>
                      </a:extLst>
                    </p:cNvPr>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22" name="i$1íḍé">
                      <a:extLst>
                        <a:ext uri="{FF2B5EF4-FFF2-40B4-BE49-F238E27FC236}">
                          <a16:creationId xmlns:a16="http://schemas.microsoft.com/office/drawing/2014/main" id="{CB6CCF65-6E05-4F7F-A782-FB490B4D2047}"/>
                        </a:ext>
                      </a:extLst>
                    </p:cNvPr>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23" name="îşliďé">
                      <a:extLst>
                        <a:ext uri="{FF2B5EF4-FFF2-40B4-BE49-F238E27FC236}">
                          <a16:creationId xmlns:a16="http://schemas.microsoft.com/office/drawing/2014/main" id="{9A75F10F-E1B7-4E47-A663-65A55B80192B}"/>
                        </a:ext>
                      </a:extLst>
                    </p:cNvPr>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24" name="iśḻïḑé">
                      <a:extLst>
                        <a:ext uri="{FF2B5EF4-FFF2-40B4-BE49-F238E27FC236}">
                          <a16:creationId xmlns:a16="http://schemas.microsoft.com/office/drawing/2014/main" id="{AC07A50C-AFB5-434D-9923-19BBBD3A4D35}"/>
                        </a:ext>
                      </a:extLst>
                    </p:cNvPr>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25" name="ïṧḷiḑè">
                      <a:extLst>
                        <a:ext uri="{FF2B5EF4-FFF2-40B4-BE49-F238E27FC236}">
                          <a16:creationId xmlns:a16="http://schemas.microsoft.com/office/drawing/2014/main" id="{6506D628-48F0-46D2-B5DE-19348B660ADA}"/>
                        </a:ext>
                      </a:extLst>
                    </p:cNvPr>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26" name="iSḻíḓè">
                      <a:extLst>
                        <a:ext uri="{FF2B5EF4-FFF2-40B4-BE49-F238E27FC236}">
                          <a16:creationId xmlns:a16="http://schemas.microsoft.com/office/drawing/2014/main" id="{5D3B4726-F71D-43ED-8635-0138B91F7E73}"/>
                        </a:ext>
                      </a:extLst>
                    </p:cNvPr>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grpSp>
            </p:grpSp>
            <p:grpSp>
              <p:nvGrpSpPr>
                <p:cNvPr id="164" name="îSḷîḑè">
                  <a:extLst>
                    <a:ext uri="{FF2B5EF4-FFF2-40B4-BE49-F238E27FC236}">
                      <a16:creationId xmlns:a16="http://schemas.microsoft.com/office/drawing/2014/main" id="{A3B4E542-4DA3-4CA9-9AFA-C741696AD44A}"/>
                    </a:ext>
                  </a:extLst>
                </p:cNvPr>
                <p:cNvGrpSpPr/>
                <p:nvPr/>
              </p:nvGrpSpPr>
              <p:grpSpPr>
                <a:xfrm rot="806963">
                  <a:off x="2008129" y="1047000"/>
                  <a:ext cx="1683483" cy="1691701"/>
                  <a:chOff x="4391025" y="1189038"/>
                  <a:chExt cx="1952625" cy="1962150"/>
                </a:xfrm>
              </p:grpSpPr>
              <p:sp>
                <p:nvSpPr>
                  <p:cNvPr id="165" name="iş1îḋé">
                    <a:extLst>
                      <a:ext uri="{FF2B5EF4-FFF2-40B4-BE49-F238E27FC236}">
                        <a16:creationId xmlns:a16="http://schemas.microsoft.com/office/drawing/2014/main" id="{8D0EF5FF-5336-4C5C-ACC6-F7640781466C}"/>
                      </a:ext>
                    </a:extLst>
                  </p:cNvPr>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rmAutofit fontScale="40000" lnSpcReduction="20000"/>
                  </a:bodyPr>
                  <a:lstStyle/>
                  <a:p>
                    <a:pPr>
                      <a:lnSpc>
                        <a:spcPct val="120000"/>
                      </a:lnSpc>
                    </a:pPr>
                    <a:endParaRPr lang="en-US"/>
                  </a:p>
                </p:txBody>
              </p:sp>
              <p:sp>
                <p:nvSpPr>
                  <p:cNvPr id="166" name="íslïḑé">
                    <a:extLst>
                      <a:ext uri="{FF2B5EF4-FFF2-40B4-BE49-F238E27FC236}">
                        <a16:creationId xmlns:a16="http://schemas.microsoft.com/office/drawing/2014/main" id="{56936A9B-C77D-4BF6-8EF5-C3EA497645A2}"/>
                      </a:ext>
                    </a:extLst>
                  </p:cNvPr>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path>
                    </a:pathLst>
                  </a:custGeom>
                  <a:noFill/>
                  <a:ln w="9525">
                    <a:noFill/>
                    <a:round/>
                    <a:headEnd/>
                    <a:tailEnd/>
                  </a:ln>
                </p:spPr>
                <p:txBody>
                  <a:bodyPr vert="horz" wrap="square" lIns="91440" tIns="45720" rIns="91440" bIns="45720" numCol="1" anchor="t" anchorCtr="0" compatLnSpc="1">
                    <a:prstTxWarp prst="textNoShape">
                      <a:avLst/>
                    </a:prstTxWarp>
                    <a:normAutofit fontScale="40000" lnSpcReduction="20000"/>
                  </a:bodyPr>
                  <a:lstStyle/>
                  <a:p>
                    <a:pPr>
                      <a:lnSpc>
                        <a:spcPct val="120000"/>
                      </a:lnSpc>
                    </a:pPr>
                    <a:endParaRPr lang="en-US"/>
                  </a:p>
                </p:txBody>
              </p:sp>
              <p:sp>
                <p:nvSpPr>
                  <p:cNvPr id="167" name="i$ľiḓê">
                    <a:extLst>
                      <a:ext uri="{FF2B5EF4-FFF2-40B4-BE49-F238E27FC236}">
                        <a16:creationId xmlns:a16="http://schemas.microsoft.com/office/drawing/2014/main" id="{AAB97B3C-394D-410A-AD62-CB67BB5A845B}"/>
                      </a:ext>
                    </a:extLst>
                  </p:cNvPr>
                  <p:cNvSpPr/>
                  <p:nvPr/>
                </p:nvSpPr>
                <p:spPr bwMode="auto">
                  <a:xfrm>
                    <a:off x="4391025" y="1874838"/>
                    <a:ext cx="1284288" cy="1276350"/>
                  </a:xfrm>
                  <a:custGeom>
                    <a:avLst/>
                    <a:gdLst/>
                    <a:ahLst/>
                    <a:cxnLst>
                      <a:cxn ang="0">
                        <a:pos x="1114" y="270"/>
                      </a:cxn>
                      <a:cxn ang="0">
                        <a:pos x="140" y="268"/>
                      </a:cxn>
                      <a:cxn ang="0">
                        <a:pos x="0" y="479"/>
                      </a:cxn>
                      <a:cxn ang="0">
                        <a:pos x="766" y="624"/>
                      </a:cxn>
                      <a:cxn ang="0">
                        <a:pos x="922" y="1388"/>
                      </a:cxn>
                      <a:cxn ang="0">
                        <a:pos x="1130" y="1245"/>
                      </a:cxn>
                      <a:cxn ang="0">
                        <a:pos x="1114" y="270"/>
                      </a:cxn>
                    </a:cxnLst>
                    <a:rect l="0" t="0" r="r" b="b"/>
                    <a:pathLst>
                      <a:path w="1395" h="1388">
                        <a:moveTo>
                          <a:pt x="1114" y="270"/>
                        </a:moveTo>
                        <a:cubicBezTo>
                          <a:pt x="841" y="1"/>
                          <a:pt x="405" y="0"/>
                          <a:pt x="140" y="268"/>
                        </a:cubicBezTo>
                        <a:cubicBezTo>
                          <a:pt x="79" y="331"/>
                          <a:pt x="32" y="402"/>
                          <a:pt x="0" y="479"/>
                        </a:cubicBezTo>
                        <a:cubicBezTo>
                          <a:pt x="251" y="369"/>
                          <a:pt x="556" y="417"/>
                          <a:pt x="766" y="624"/>
                        </a:cubicBezTo>
                        <a:cubicBezTo>
                          <a:pt x="976" y="831"/>
                          <a:pt x="1028" y="1136"/>
                          <a:pt x="922" y="1388"/>
                        </a:cubicBezTo>
                        <a:cubicBezTo>
                          <a:pt x="998" y="1355"/>
                          <a:pt x="1069" y="1307"/>
                          <a:pt x="1130" y="1245"/>
                        </a:cubicBezTo>
                        <a:cubicBezTo>
                          <a:pt x="1395" y="976"/>
                          <a:pt x="1388" y="540"/>
                          <a:pt x="1114" y="270"/>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rmAutofit/>
                  </a:bodyPr>
                  <a:lstStyle/>
                  <a:p>
                    <a:pPr>
                      <a:lnSpc>
                        <a:spcPct val="120000"/>
                      </a:lnSpc>
                    </a:pPr>
                    <a:endParaRPr lang="en-US"/>
                  </a:p>
                </p:txBody>
              </p:sp>
              <p:sp>
                <p:nvSpPr>
                  <p:cNvPr id="168" name="ïŝḷiḑé">
                    <a:extLst>
                      <a:ext uri="{FF2B5EF4-FFF2-40B4-BE49-F238E27FC236}">
                        <a16:creationId xmlns:a16="http://schemas.microsoft.com/office/drawing/2014/main" id="{5785AB04-6EDF-4A13-BF36-DE64E0E1731B}"/>
                      </a:ext>
                    </a:extLst>
                  </p:cNvPr>
                  <p:cNvSpPr/>
                  <p:nvPr/>
                </p:nvSpPr>
                <p:spPr bwMode="auto">
                  <a:xfrm>
                    <a:off x="4854575" y="1189038"/>
                    <a:ext cx="1489075" cy="1501775"/>
                  </a:xfrm>
                  <a:custGeom>
                    <a:avLst/>
                    <a:gdLst/>
                    <a:ahLst/>
                    <a:cxnLst>
                      <a:cxn ang="0">
                        <a:pos x="462" y="557"/>
                      </a:cxn>
                      <a:cxn ang="0">
                        <a:pos x="0" y="1288"/>
                      </a:cxn>
                      <a:cxn ang="0">
                        <a:pos x="201" y="1433"/>
                      </a:cxn>
                      <a:cxn ang="0">
                        <a:pos x="349" y="1632"/>
                      </a:cxn>
                      <a:cxn ang="0">
                        <a:pos x="1073" y="1160"/>
                      </a:cxn>
                      <a:cxn ang="0">
                        <a:pos x="1589" y="24"/>
                      </a:cxn>
                      <a:cxn ang="0">
                        <a:pos x="462" y="557"/>
                      </a:cxn>
                    </a:cxnLst>
                    <a:rect l="0" t="0" r="r" b="b"/>
                    <a:pathLst>
                      <a:path w="1618" h="1632">
                        <a:moveTo>
                          <a:pt x="462" y="557"/>
                        </a:moveTo>
                        <a:cubicBezTo>
                          <a:pt x="236" y="786"/>
                          <a:pt x="78" y="1044"/>
                          <a:pt x="0" y="1288"/>
                        </a:cubicBezTo>
                        <a:cubicBezTo>
                          <a:pt x="72" y="1325"/>
                          <a:pt x="140" y="1373"/>
                          <a:pt x="201" y="1433"/>
                        </a:cubicBezTo>
                        <a:cubicBezTo>
                          <a:pt x="262" y="1493"/>
                          <a:pt x="311" y="1560"/>
                          <a:pt x="349" y="1632"/>
                        </a:cubicBezTo>
                        <a:cubicBezTo>
                          <a:pt x="591" y="1550"/>
                          <a:pt x="847" y="1389"/>
                          <a:pt x="1073" y="1160"/>
                        </a:cubicBezTo>
                        <a:cubicBezTo>
                          <a:pt x="1432" y="796"/>
                          <a:pt x="1618" y="358"/>
                          <a:pt x="1589" y="24"/>
                        </a:cubicBezTo>
                        <a:cubicBezTo>
                          <a:pt x="1255" y="0"/>
                          <a:pt x="820" y="193"/>
                          <a:pt x="462" y="557"/>
                        </a:cubicBezTo>
                      </a:path>
                    </a:pathLst>
                  </a:custGeom>
                  <a:solidFill>
                    <a:schemeClr val="tx1">
                      <a:lumMod val="10000"/>
                      <a:lumOff val="90000"/>
                    </a:schemeClr>
                  </a:solidFill>
                  <a:ln w="9525">
                    <a:noFill/>
                    <a:round/>
                    <a:headEnd/>
                    <a:tailEnd/>
                  </a:ln>
                </p:spPr>
                <p:txBody>
                  <a:bodyPr vert="horz" wrap="square" lIns="91440" tIns="45720" rIns="91440" bIns="45720" numCol="1" anchor="t" anchorCtr="0" compatLnSpc="1">
                    <a:prstTxWarp prst="textNoShape">
                      <a:avLst/>
                    </a:prstTxWarp>
                    <a:normAutofit/>
                  </a:bodyPr>
                  <a:lstStyle/>
                  <a:p>
                    <a:pPr>
                      <a:lnSpc>
                        <a:spcPct val="120000"/>
                      </a:lnSpc>
                    </a:pPr>
                    <a:endParaRPr lang="en-US"/>
                  </a:p>
                </p:txBody>
              </p:sp>
              <p:sp>
                <p:nvSpPr>
                  <p:cNvPr id="169" name="iSļïḋè">
                    <a:extLst>
                      <a:ext uri="{FF2B5EF4-FFF2-40B4-BE49-F238E27FC236}">
                        <a16:creationId xmlns:a16="http://schemas.microsoft.com/office/drawing/2014/main" id="{CA685DCD-E356-4234-881D-8B1F3DDA42F2}"/>
                      </a:ext>
                    </a:extLst>
                  </p:cNvPr>
                  <p:cNvSpPr/>
                  <p:nvPr/>
                </p:nvSpPr>
                <p:spPr bwMode="auto">
                  <a:xfrm>
                    <a:off x="5029200" y="1208088"/>
                    <a:ext cx="1314450" cy="1482725"/>
                  </a:xfrm>
                  <a:custGeom>
                    <a:avLst/>
                    <a:gdLst/>
                    <a:ahLst/>
                    <a:cxnLst>
                      <a:cxn ang="0">
                        <a:pos x="1399" y="2"/>
                      </a:cxn>
                      <a:cxn ang="0">
                        <a:pos x="0" y="1401"/>
                      </a:cxn>
                      <a:cxn ang="0">
                        <a:pos x="11" y="1411"/>
                      </a:cxn>
                      <a:cxn ang="0">
                        <a:pos x="159" y="1610"/>
                      </a:cxn>
                      <a:cxn ang="0">
                        <a:pos x="883" y="1138"/>
                      </a:cxn>
                      <a:cxn ang="0">
                        <a:pos x="1399" y="2"/>
                      </a:cxn>
                    </a:cxnLst>
                    <a:rect l="0" t="0" r="r" b="b"/>
                    <a:pathLst>
                      <a:path w="1428" h="1610">
                        <a:moveTo>
                          <a:pt x="1399" y="2"/>
                        </a:moveTo>
                        <a:cubicBezTo>
                          <a:pt x="1361" y="0"/>
                          <a:pt x="0" y="1401"/>
                          <a:pt x="0" y="1401"/>
                        </a:cubicBezTo>
                        <a:cubicBezTo>
                          <a:pt x="4" y="1405"/>
                          <a:pt x="7" y="1408"/>
                          <a:pt x="11" y="1411"/>
                        </a:cubicBezTo>
                        <a:cubicBezTo>
                          <a:pt x="72" y="1471"/>
                          <a:pt x="121" y="1538"/>
                          <a:pt x="159" y="1610"/>
                        </a:cubicBezTo>
                        <a:cubicBezTo>
                          <a:pt x="401" y="1528"/>
                          <a:pt x="657" y="1367"/>
                          <a:pt x="883" y="1138"/>
                        </a:cubicBezTo>
                        <a:cubicBezTo>
                          <a:pt x="1242" y="774"/>
                          <a:pt x="1428" y="336"/>
                          <a:pt x="1399" y="2"/>
                        </a:cubicBezTo>
                      </a:path>
                    </a:pathLst>
                  </a:custGeom>
                  <a:solidFill>
                    <a:srgbClr val="CFCFCF"/>
                  </a:solidFill>
                  <a:ln w="9525">
                    <a:noFill/>
                    <a:round/>
                    <a:headEnd/>
                    <a:tailEnd/>
                  </a:ln>
                </p:spPr>
                <p:txBody>
                  <a:bodyPr vert="horz" wrap="square" lIns="91440" tIns="45720" rIns="91440" bIns="45720" numCol="1" anchor="t" anchorCtr="0" compatLnSpc="1">
                    <a:prstTxWarp prst="textNoShape">
                      <a:avLst/>
                    </a:prstTxWarp>
                    <a:normAutofit/>
                  </a:bodyPr>
                  <a:lstStyle/>
                  <a:p>
                    <a:pPr>
                      <a:lnSpc>
                        <a:spcPct val="120000"/>
                      </a:lnSpc>
                    </a:pPr>
                    <a:endParaRPr lang="en-US"/>
                  </a:p>
                </p:txBody>
              </p:sp>
              <p:sp>
                <p:nvSpPr>
                  <p:cNvPr id="170" name="î$lïdê">
                    <a:extLst>
                      <a:ext uri="{FF2B5EF4-FFF2-40B4-BE49-F238E27FC236}">
                        <a16:creationId xmlns:a16="http://schemas.microsoft.com/office/drawing/2014/main" id="{D2C25776-BDA7-430B-A655-AC7D0E18EFBA}"/>
                      </a:ext>
                    </a:extLst>
                  </p:cNvPr>
                  <p:cNvSpPr/>
                  <p:nvPr/>
                </p:nvSpPr>
                <p:spPr bwMode="auto">
                  <a:xfrm>
                    <a:off x="4814887" y="2097088"/>
                    <a:ext cx="630238" cy="638175"/>
                  </a:xfrm>
                  <a:custGeom>
                    <a:avLst/>
                    <a:gdLst/>
                    <a:ahLst/>
                    <a:cxnLst>
                      <a:cxn ang="0">
                        <a:pos x="276" y="282"/>
                      </a:cxn>
                      <a:cxn ang="0">
                        <a:pos x="0" y="694"/>
                      </a:cxn>
                      <a:cxn ang="0">
                        <a:pos x="407" y="411"/>
                      </a:cxn>
                      <a:cxn ang="0">
                        <a:pos x="684" y="0"/>
                      </a:cxn>
                      <a:cxn ang="0">
                        <a:pos x="276" y="282"/>
                      </a:cxn>
                    </a:cxnLst>
                    <a:rect l="0" t="0" r="r" b="b"/>
                    <a:pathLst>
                      <a:path w="684" h="694">
                        <a:moveTo>
                          <a:pt x="276" y="282"/>
                        </a:moveTo>
                        <a:cubicBezTo>
                          <a:pt x="127" y="433"/>
                          <a:pt x="24" y="591"/>
                          <a:pt x="0" y="694"/>
                        </a:cubicBezTo>
                        <a:cubicBezTo>
                          <a:pt x="102" y="668"/>
                          <a:pt x="258" y="563"/>
                          <a:pt x="407" y="411"/>
                        </a:cubicBezTo>
                        <a:cubicBezTo>
                          <a:pt x="556" y="260"/>
                          <a:pt x="659" y="103"/>
                          <a:pt x="684" y="0"/>
                        </a:cubicBezTo>
                        <a:cubicBezTo>
                          <a:pt x="581" y="26"/>
                          <a:pt x="425" y="131"/>
                          <a:pt x="276" y="282"/>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rmAutofit lnSpcReduction="10000"/>
                  </a:bodyPr>
                  <a:lstStyle/>
                  <a:p>
                    <a:pPr>
                      <a:lnSpc>
                        <a:spcPct val="120000"/>
                      </a:lnSpc>
                    </a:pPr>
                    <a:endParaRPr lang="en-US"/>
                  </a:p>
                </p:txBody>
              </p:sp>
              <p:sp>
                <p:nvSpPr>
                  <p:cNvPr id="171" name="îṥ1íḍè">
                    <a:extLst>
                      <a:ext uri="{FF2B5EF4-FFF2-40B4-BE49-F238E27FC236}">
                        <a16:creationId xmlns:a16="http://schemas.microsoft.com/office/drawing/2014/main" id="{D77E1D5C-C828-470F-B0CD-EF7A00843D62}"/>
                      </a:ext>
                    </a:extLst>
                  </p:cNvPr>
                  <p:cNvSpPr/>
                  <p:nvPr/>
                </p:nvSpPr>
                <p:spPr bwMode="auto">
                  <a:xfrm>
                    <a:off x="5737225" y="1328738"/>
                    <a:ext cx="468312" cy="468313"/>
                  </a:xfrm>
                  <a:custGeom>
                    <a:avLst/>
                    <a:gdLst/>
                    <a:ahLst/>
                    <a:cxnLst>
                      <a:cxn ang="0">
                        <a:pos x="57" y="0"/>
                      </a:cxn>
                      <a:cxn ang="0">
                        <a:pos x="2" y="28"/>
                      </a:cxn>
                      <a:cxn ang="0">
                        <a:pos x="479" y="509"/>
                      </a:cxn>
                      <a:cxn ang="0">
                        <a:pos x="509" y="446"/>
                      </a:cxn>
                      <a:cxn ang="0">
                        <a:pos x="57" y="0"/>
                      </a:cxn>
                    </a:cxnLst>
                    <a:rect l="0" t="0" r="r" b="b"/>
                    <a:pathLst>
                      <a:path w="509" h="509">
                        <a:moveTo>
                          <a:pt x="57" y="0"/>
                        </a:moveTo>
                        <a:cubicBezTo>
                          <a:pt x="24" y="15"/>
                          <a:pt x="2" y="28"/>
                          <a:pt x="2" y="28"/>
                        </a:cubicBezTo>
                        <a:cubicBezTo>
                          <a:pt x="0" y="28"/>
                          <a:pt x="288" y="254"/>
                          <a:pt x="479" y="509"/>
                        </a:cubicBezTo>
                        <a:cubicBezTo>
                          <a:pt x="479" y="509"/>
                          <a:pt x="503" y="462"/>
                          <a:pt x="509" y="446"/>
                        </a:cubicBezTo>
                        <a:cubicBezTo>
                          <a:pt x="505" y="287"/>
                          <a:pt x="274" y="7"/>
                          <a:pt x="57" y="0"/>
                        </a:cubicBezTo>
                      </a:path>
                    </a:pathLst>
                  </a:custGeom>
                  <a:solidFill>
                    <a:schemeClr val="accent1">
                      <a:lumMod val="60000"/>
                      <a:lumOff val="40000"/>
                    </a:schemeClr>
                  </a:solidFill>
                  <a:ln w="9525">
                    <a:noFill/>
                    <a:round/>
                    <a:headEnd/>
                    <a:tailEnd/>
                  </a:ln>
                </p:spPr>
                <p:txBody>
                  <a:bodyPr vert="horz" wrap="square" lIns="91440" tIns="45720" rIns="91440" bIns="45720" numCol="1" anchor="t" anchorCtr="0" compatLnSpc="1">
                    <a:prstTxWarp prst="textNoShape">
                      <a:avLst/>
                    </a:prstTxWarp>
                    <a:normAutofit fontScale="62500" lnSpcReduction="20000"/>
                  </a:bodyPr>
                  <a:lstStyle/>
                  <a:p>
                    <a:pPr>
                      <a:lnSpc>
                        <a:spcPct val="120000"/>
                      </a:lnSpc>
                    </a:pPr>
                    <a:endParaRPr lang="en-US" dirty="0"/>
                  </a:p>
                </p:txBody>
              </p:sp>
              <p:sp>
                <p:nvSpPr>
                  <p:cNvPr id="172" name="íşliďè">
                    <a:extLst>
                      <a:ext uri="{FF2B5EF4-FFF2-40B4-BE49-F238E27FC236}">
                        <a16:creationId xmlns:a16="http://schemas.microsoft.com/office/drawing/2014/main" id="{6AB3B7A6-81FC-4CDF-BD60-0858DD4F3774}"/>
                      </a:ext>
                    </a:extLst>
                  </p:cNvPr>
                  <p:cNvSpPr/>
                  <p:nvPr/>
                </p:nvSpPr>
                <p:spPr bwMode="auto">
                  <a:xfrm>
                    <a:off x="6318250" y="1219200"/>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73" name="ïSliḑe">
                    <a:extLst>
                      <a:ext uri="{FF2B5EF4-FFF2-40B4-BE49-F238E27FC236}">
                        <a16:creationId xmlns:a16="http://schemas.microsoft.com/office/drawing/2014/main" id="{9198808B-71B5-409F-9D37-30C565164447}"/>
                      </a:ext>
                    </a:extLst>
                  </p:cNvPr>
                  <p:cNvSpPr/>
                  <p:nvPr/>
                </p:nvSpPr>
                <p:spPr bwMode="auto">
                  <a:xfrm>
                    <a:off x="6318250" y="1220788"/>
                    <a:ext cx="1588" cy="1588"/>
                  </a:xfrm>
                  <a:prstGeom prst="ellipse">
                    <a:avLst/>
                  </a:prstGeom>
                  <a:solidFill>
                    <a:srgbClr val="C6C6C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74" name="íšľíḍè">
                    <a:extLst>
                      <a:ext uri="{FF2B5EF4-FFF2-40B4-BE49-F238E27FC236}">
                        <a16:creationId xmlns:a16="http://schemas.microsoft.com/office/drawing/2014/main" id="{DF35BBC2-580F-47C8-8767-8B667F088D3C}"/>
                      </a:ext>
                    </a:extLst>
                  </p:cNvPr>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75" name="ïṥḷïdè">
                    <a:extLst>
                      <a:ext uri="{FF2B5EF4-FFF2-40B4-BE49-F238E27FC236}">
                        <a16:creationId xmlns:a16="http://schemas.microsoft.com/office/drawing/2014/main" id="{B80281A8-0BF3-4911-8EBC-052B58C311F8}"/>
                      </a:ext>
                    </a:extLst>
                  </p:cNvPr>
                  <p:cNvSpPr/>
                  <p:nvPr/>
                </p:nvSpPr>
                <p:spPr bwMode="auto">
                  <a:xfrm>
                    <a:off x="6318250" y="1220788"/>
                    <a:ext cx="1588" cy="1588"/>
                  </a:xfrm>
                  <a:prstGeom prst="ellipse">
                    <a:avLst/>
                  </a:prstGeom>
                  <a:solidFill>
                    <a:srgbClr val="C6C6C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76" name="í$1íḍe">
                    <a:extLst>
                      <a:ext uri="{FF2B5EF4-FFF2-40B4-BE49-F238E27FC236}">
                        <a16:creationId xmlns:a16="http://schemas.microsoft.com/office/drawing/2014/main" id="{5150B253-A6C9-400D-8839-54BAF0C36B37}"/>
                      </a:ext>
                    </a:extLst>
                  </p:cNvPr>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77" name="ïṡlíḓé">
                    <a:extLst>
                      <a:ext uri="{FF2B5EF4-FFF2-40B4-BE49-F238E27FC236}">
                        <a16:creationId xmlns:a16="http://schemas.microsoft.com/office/drawing/2014/main" id="{2DFD86D1-31A5-4C34-A4D7-179220FBD27B}"/>
                      </a:ext>
                    </a:extLst>
                  </p:cNvPr>
                  <p:cNvSpPr/>
                  <p:nvPr/>
                </p:nvSpPr>
                <p:spPr bwMode="auto">
                  <a:xfrm>
                    <a:off x="6318250" y="1222375"/>
                    <a:ext cx="1588" cy="1588"/>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78" name="íş1íďe">
                    <a:extLst>
                      <a:ext uri="{FF2B5EF4-FFF2-40B4-BE49-F238E27FC236}">
                        <a16:creationId xmlns:a16="http://schemas.microsoft.com/office/drawing/2014/main" id="{CC9ECFF6-320E-42C3-8C44-5FF9AB0A974C}"/>
                      </a:ext>
                    </a:extLst>
                  </p:cNvPr>
                  <p:cNvSpPr/>
                  <p:nvPr/>
                </p:nvSpPr>
                <p:spPr bwMode="auto">
                  <a:xfrm>
                    <a:off x="6316662" y="1222375"/>
                    <a:ext cx="4763" cy="115888"/>
                  </a:xfrm>
                  <a:custGeom>
                    <a:avLst/>
                    <a:gdLst/>
                    <a:ahLst/>
                    <a:cxnLst>
                      <a:cxn ang="0">
                        <a:pos x="1" y="0"/>
                      </a:cxn>
                      <a:cxn ang="0">
                        <a:pos x="3" y="62"/>
                      </a:cxn>
                      <a:cxn ang="0">
                        <a:pos x="0" y="126"/>
                      </a:cxn>
                      <a:cxn ang="0">
                        <a:pos x="1" y="0"/>
                      </a:cxn>
                      <a:cxn ang="0">
                        <a:pos x="1" y="0"/>
                      </a:cxn>
                      <a:cxn ang="0">
                        <a:pos x="1" y="0"/>
                      </a:cxn>
                      <a:cxn ang="0">
                        <a:pos x="1" y="0"/>
                      </a:cxn>
                      <a:cxn ang="0">
                        <a:pos x="1" y="0"/>
                      </a:cxn>
                      <a:cxn ang="0">
                        <a:pos x="1" y="0"/>
                      </a:cxn>
                    </a:cxnLst>
                    <a:rect l="0" t="0" r="r" b="b"/>
                    <a:pathLst>
                      <a:path w="4" h="126">
                        <a:moveTo>
                          <a:pt x="1" y="0"/>
                        </a:moveTo>
                        <a:cubicBezTo>
                          <a:pt x="2" y="20"/>
                          <a:pt x="3" y="41"/>
                          <a:pt x="3" y="62"/>
                        </a:cubicBezTo>
                        <a:cubicBezTo>
                          <a:pt x="3" y="83"/>
                          <a:pt x="2" y="104"/>
                          <a:pt x="0" y="126"/>
                        </a:cubicBezTo>
                        <a:cubicBezTo>
                          <a:pt x="4" y="83"/>
                          <a:pt x="4" y="41"/>
                          <a:pt x="1" y="0"/>
                        </a:cubicBezTo>
                        <a:moveTo>
                          <a:pt x="1" y="0"/>
                        </a:moveTo>
                        <a:cubicBezTo>
                          <a:pt x="1" y="0"/>
                          <a:pt x="1" y="0"/>
                          <a:pt x="1" y="0"/>
                        </a:cubicBezTo>
                        <a:cubicBezTo>
                          <a:pt x="1" y="0"/>
                          <a:pt x="1" y="0"/>
                          <a:pt x="1" y="0"/>
                        </a:cubicBezTo>
                        <a:cubicBezTo>
                          <a:pt x="1" y="0"/>
                          <a:pt x="1" y="0"/>
                          <a:pt x="1" y="0"/>
                        </a:cubicBezTo>
                        <a:cubicBezTo>
                          <a:pt x="1" y="0"/>
                          <a:pt x="1" y="0"/>
                          <a:pt x="1"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79" name="iṣļiḑè">
                    <a:extLst>
                      <a:ext uri="{FF2B5EF4-FFF2-40B4-BE49-F238E27FC236}">
                        <a16:creationId xmlns:a16="http://schemas.microsoft.com/office/drawing/2014/main" id="{70AA24B6-6380-4FBF-8B96-5E765829B37D}"/>
                      </a:ext>
                    </a:extLst>
                  </p:cNvPr>
                  <p:cNvSpPr/>
                  <p:nvPr/>
                </p:nvSpPr>
                <p:spPr bwMode="auto">
                  <a:xfrm>
                    <a:off x="6316662" y="1211263"/>
                    <a:ext cx="3175" cy="68263"/>
                  </a:xfrm>
                  <a:custGeom>
                    <a:avLst/>
                    <a:gdLst/>
                    <a:ahLst/>
                    <a:cxnLst>
                      <a:cxn ang="0">
                        <a:pos x="1" y="0"/>
                      </a:cxn>
                      <a:cxn ang="0">
                        <a:pos x="0" y="0"/>
                      </a:cxn>
                      <a:cxn ang="0">
                        <a:pos x="1" y="1"/>
                      </a:cxn>
                      <a:cxn ang="0">
                        <a:pos x="4" y="74"/>
                      </a:cxn>
                      <a:cxn ang="0">
                        <a:pos x="2" y="12"/>
                      </a:cxn>
                      <a:cxn ang="0">
                        <a:pos x="2" y="12"/>
                      </a:cxn>
                      <a:cxn ang="0">
                        <a:pos x="2" y="12"/>
                      </a:cxn>
                      <a:cxn ang="0">
                        <a:pos x="2" y="12"/>
                      </a:cxn>
                      <a:cxn ang="0">
                        <a:pos x="2" y="12"/>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0"/>
                      </a:cxn>
                      <a:cxn ang="0">
                        <a:pos x="2" y="10"/>
                      </a:cxn>
                      <a:cxn ang="0">
                        <a:pos x="2" y="10"/>
                      </a:cxn>
                      <a:cxn ang="0">
                        <a:pos x="2" y="10"/>
                      </a:cxn>
                      <a:cxn ang="0">
                        <a:pos x="1" y="0"/>
                      </a:cxn>
                      <a:cxn ang="0">
                        <a:pos x="1" y="0"/>
                      </a:cxn>
                    </a:cxnLst>
                    <a:rect l="0" t="0" r="r" b="b"/>
                    <a:pathLst>
                      <a:path w="4" h="74">
                        <a:moveTo>
                          <a:pt x="1" y="0"/>
                        </a:moveTo>
                        <a:cubicBezTo>
                          <a:pt x="1" y="0"/>
                          <a:pt x="0" y="0"/>
                          <a:pt x="0" y="0"/>
                        </a:cubicBezTo>
                        <a:cubicBezTo>
                          <a:pt x="0" y="0"/>
                          <a:pt x="1" y="1"/>
                          <a:pt x="1" y="1"/>
                        </a:cubicBezTo>
                        <a:cubicBezTo>
                          <a:pt x="3" y="25"/>
                          <a:pt x="4" y="49"/>
                          <a:pt x="4" y="74"/>
                        </a:cubicBezTo>
                        <a:cubicBezTo>
                          <a:pt x="4" y="53"/>
                          <a:pt x="3" y="32"/>
                          <a:pt x="2" y="12"/>
                        </a:cubicBezTo>
                        <a:cubicBezTo>
                          <a:pt x="2" y="12"/>
                          <a:pt x="2" y="12"/>
                          <a:pt x="2" y="12"/>
                        </a:cubicBezTo>
                        <a:cubicBezTo>
                          <a:pt x="2" y="12"/>
                          <a:pt x="2" y="12"/>
                          <a:pt x="2" y="12"/>
                        </a:cubicBezTo>
                        <a:cubicBezTo>
                          <a:pt x="2" y="12"/>
                          <a:pt x="2" y="12"/>
                          <a:pt x="2" y="12"/>
                        </a:cubicBezTo>
                        <a:cubicBezTo>
                          <a:pt x="2" y="12"/>
                          <a:pt x="2" y="12"/>
                          <a:pt x="2" y="12"/>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0"/>
                          <a:pt x="2" y="10"/>
                          <a:pt x="2" y="10"/>
                        </a:cubicBezTo>
                        <a:cubicBezTo>
                          <a:pt x="2" y="10"/>
                          <a:pt x="2" y="10"/>
                          <a:pt x="2" y="10"/>
                        </a:cubicBezTo>
                        <a:cubicBezTo>
                          <a:pt x="2" y="10"/>
                          <a:pt x="2" y="10"/>
                          <a:pt x="2" y="10"/>
                        </a:cubicBezTo>
                        <a:cubicBezTo>
                          <a:pt x="2" y="10"/>
                          <a:pt x="2" y="10"/>
                          <a:pt x="2" y="10"/>
                        </a:cubicBezTo>
                        <a:cubicBezTo>
                          <a:pt x="2" y="7"/>
                          <a:pt x="1" y="4"/>
                          <a:pt x="1" y="0"/>
                        </a:cubicBezTo>
                        <a:cubicBezTo>
                          <a:pt x="1" y="0"/>
                          <a:pt x="1" y="0"/>
                          <a:pt x="1" y="0"/>
                        </a:cubicBezTo>
                      </a:path>
                    </a:pathLst>
                  </a:custGeom>
                  <a:solidFill>
                    <a:srgbClr val="B7352B"/>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80" name="í$1îḑê">
                    <a:extLst>
                      <a:ext uri="{FF2B5EF4-FFF2-40B4-BE49-F238E27FC236}">
                        <a16:creationId xmlns:a16="http://schemas.microsoft.com/office/drawing/2014/main" id="{FF861BAD-D222-495A-A288-3C7AF36AF8E1}"/>
                      </a:ext>
                    </a:extLst>
                  </p:cNvPr>
                  <p:cNvSpPr/>
                  <p:nvPr/>
                </p:nvSpPr>
                <p:spPr bwMode="auto">
                  <a:xfrm>
                    <a:off x="6316662" y="1338263"/>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81" name="îṥḷïďé">
                    <a:extLst>
                      <a:ext uri="{FF2B5EF4-FFF2-40B4-BE49-F238E27FC236}">
                        <a16:creationId xmlns:a16="http://schemas.microsoft.com/office/drawing/2014/main" id="{1E865101-620C-4402-862D-EAAF4DA588B6}"/>
                      </a:ext>
                    </a:extLst>
                  </p:cNvPr>
                  <p:cNvSpPr/>
                  <p:nvPr/>
                </p:nvSpPr>
                <p:spPr bwMode="auto">
                  <a:xfrm>
                    <a:off x="5175250" y="1797050"/>
                    <a:ext cx="1001713" cy="893763"/>
                  </a:xfrm>
                  <a:custGeom>
                    <a:avLst/>
                    <a:gdLst/>
                    <a:ahLst/>
                    <a:cxnLst>
                      <a:cxn ang="0">
                        <a:pos x="72" y="943"/>
                      </a:cxn>
                      <a:cxn ang="0">
                        <a:pos x="0" y="970"/>
                      </a:cxn>
                      <a:cxn ang="0">
                        <a:pos x="0" y="970"/>
                      </a:cxn>
                      <a:cxn ang="0">
                        <a:pos x="72" y="943"/>
                      </a:cxn>
                      <a:cxn ang="0">
                        <a:pos x="72" y="943"/>
                      </a:cxn>
                      <a:cxn ang="0">
                        <a:pos x="1088" y="0"/>
                      </a:cxn>
                      <a:cxn ang="0">
                        <a:pos x="724" y="498"/>
                      </a:cxn>
                      <a:cxn ang="0">
                        <a:pos x="1088" y="0"/>
                      </a:cxn>
                      <a:cxn ang="0">
                        <a:pos x="1088" y="0"/>
                      </a:cxn>
                    </a:cxnLst>
                    <a:rect l="0" t="0" r="r" b="b"/>
                    <a:pathLst>
                      <a:path w="1088" h="970">
                        <a:moveTo>
                          <a:pt x="72" y="943"/>
                        </a:moveTo>
                        <a:cubicBezTo>
                          <a:pt x="48" y="953"/>
                          <a:pt x="24" y="962"/>
                          <a:pt x="0" y="970"/>
                        </a:cubicBezTo>
                        <a:cubicBezTo>
                          <a:pt x="0" y="970"/>
                          <a:pt x="0" y="970"/>
                          <a:pt x="0" y="970"/>
                        </a:cubicBezTo>
                        <a:cubicBezTo>
                          <a:pt x="24" y="962"/>
                          <a:pt x="48" y="953"/>
                          <a:pt x="72" y="943"/>
                        </a:cubicBezTo>
                        <a:cubicBezTo>
                          <a:pt x="72" y="943"/>
                          <a:pt x="72" y="943"/>
                          <a:pt x="72" y="943"/>
                        </a:cubicBezTo>
                        <a:moveTo>
                          <a:pt x="1088" y="0"/>
                        </a:moveTo>
                        <a:cubicBezTo>
                          <a:pt x="1001" y="170"/>
                          <a:pt x="879" y="341"/>
                          <a:pt x="724" y="498"/>
                        </a:cubicBezTo>
                        <a:cubicBezTo>
                          <a:pt x="879" y="341"/>
                          <a:pt x="1001" y="170"/>
                          <a:pt x="1088" y="0"/>
                        </a:cubicBezTo>
                        <a:cubicBezTo>
                          <a:pt x="1088" y="0"/>
                          <a:pt x="1088" y="0"/>
                          <a:pt x="1088" y="0"/>
                        </a:cubicBezTo>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normAutofit/>
                  </a:bodyPr>
                  <a:lstStyle/>
                  <a:p>
                    <a:pPr>
                      <a:lnSpc>
                        <a:spcPct val="120000"/>
                      </a:lnSpc>
                    </a:pPr>
                    <a:endParaRPr lang="en-US"/>
                  </a:p>
                </p:txBody>
              </p:sp>
              <p:sp>
                <p:nvSpPr>
                  <p:cNvPr id="182" name="íṩļïḋè">
                    <a:extLst>
                      <a:ext uri="{FF2B5EF4-FFF2-40B4-BE49-F238E27FC236}">
                        <a16:creationId xmlns:a16="http://schemas.microsoft.com/office/drawing/2014/main" id="{B1604DC8-BAD9-4E50-818E-88ABB101E34F}"/>
                      </a:ext>
                    </a:extLst>
                  </p:cNvPr>
                  <p:cNvSpPr/>
                  <p:nvPr/>
                </p:nvSpPr>
                <p:spPr bwMode="auto">
                  <a:xfrm>
                    <a:off x="5241925" y="2493963"/>
                    <a:ext cx="317500" cy="171450"/>
                  </a:xfrm>
                  <a:custGeom>
                    <a:avLst/>
                    <a:gdLst/>
                    <a:ahLst/>
                    <a:cxnLst>
                      <a:cxn ang="0">
                        <a:pos x="344" y="0"/>
                      </a:cxn>
                      <a:cxn ang="0">
                        <a:pos x="0" y="186"/>
                      </a:cxn>
                      <a:cxn ang="0">
                        <a:pos x="0" y="186"/>
                      </a:cxn>
                      <a:cxn ang="0">
                        <a:pos x="344" y="0"/>
                      </a:cxn>
                    </a:cxnLst>
                    <a:rect l="0" t="0" r="r" b="b"/>
                    <a:pathLst>
                      <a:path w="344" h="186">
                        <a:moveTo>
                          <a:pt x="344" y="0"/>
                        </a:moveTo>
                        <a:cubicBezTo>
                          <a:pt x="230" y="79"/>
                          <a:pt x="114" y="141"/>
                          <a:pt x="0" y="186"/>
                        </a:cubicBezTo>
                        <a:cubicBezTo>
                          <a:pt x="0" y="186"/>
                          <a:pt x="0" y="186"/>
                          <a:pt x="0" y="186"/>
                        </a:cubicBezTo>
                        <a:cubicBezTo>
                          <a:pt x="114" y="141"/>
                          <a:pt x="230" y="79"/>
                          <a:pt x="344" y="0"/>
                        </a:cubicBezTo>
                      </a:path>
                    </a:pathLst>
                  </a:custGeom>
                  <a:solidFill>
                    <a:srgbClr val="264561"/>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83" name="ïslïďè">
                    <a:extLst>
                      <a:ext uri="{FF2B5EF4-FFF2-40B4-BE49-F238E27FC236}">
                        <a16:creationId xmlns:a16="http://schemas.microsoft.com/office/drawing/2014/main" id="{4B987E6E-71F0-485A-BB1C-BE1662303012}"/>
                      </a:ext>
                    </a:extLst>
                  </p:cNvPr>
                  <p:cNvSpPr/>
                  <p:nvPr/>
                </p:nvSpPr>
                <p:spPr bwMode="auto">
                  <a:xfrm>
                    <a:off x="5788023" y="1203327"/>
                    <a:ext cx="541338" cy="539750"/>
                  </a:xfrm>
                  <a:custGeom>
                    <a:avLst/>
                    <a:gdLst/>
                    <a:ahLst/>
                    <a:cxnLst>
                      <a:cxn ang="0">
                        <a:pos x="0" y="142"/>
                      </a:cxn>
                      <a:cxn ang="0">
                        <a:pos x="233" y="357"/>
                      </a:cxn>
                      <a:cxn ang="0">
                        <a:pos x="452" y="587"/>
                      </a:cxn>
                      <a:cxn ang="0">
                        <a:pos x="573" y="12"/>
                      </a:cxn>
                      <a:cxn ang="0">
                        <a:pos x="0" y="142"/>
                      </a:cxn>
                    </a:cxnLst>
                    <a:rect l="0" t="0" r="r" b="b"/>
                    <a:pathLst>
                      <a:path w="588" h="587">
                        <a:moveTo>
                          <a:pt x="0" y="142"/>
                        </a:moveTo>
                        <a:cubicBezTo>
                          <a:pt x="79" y="210"/>
                          <a:pt x="157" y="281"/>
                          <a:pt x="233" y="357"/>
                        </a:cubicBezTo>
                        <a:cubicBezTo>
                          <a:pt x="310" y="433"/>
                          <a:pt x="383" y="510"/>
                          <a:pt x="452" y="587"/>
                        </a:cubicBezTo>
                        <a:cubicBezTo>
                          <a:pt x="546" y="384"/>
                          <a:pt x="588" y="184"/>
                          <a:pt x="573" y="12"/>
                        </a:cubicBezTo>
                        <a:cubicBezTo>
                          <a:pt x="401" y="0"/>
                          <a:pt x="202" y="45"/>
                          <a:pt x="0" y="142"/>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rmAutofit fontScale="85000" lnSpcReduction="10000"/>
                  </a:bodyPr>
                  <a:lstStyle/>
                  <a:p>
                    <a:pPr>
                      <a:lnSpc>
                        <a:spcPct val="120000"/>
                      </a:lnSpc>
                    </a:pPr>
                    <a:endParaRPr lang="en-US"/>
                  </a:p>
                </p:txBody>
              </p:sp>
            </p:grpSp>
          </p:grpSp>
          <p:grpSp>
            <p:nvGrpSpPr>
              <p:cNvPr id="19" name="îsḷîḋe">
                <a:extLst>
                  <a:ext uri="{FF2B5EF4-FFF2-40B4-BE49-F238E27FC236}">
                    <a16:creationId xmlns:a16="http://schemas.microsoft.com/office/drawing/2014/main" id="{81BEBF7F-FBBC-4E41-AB05-30A96DDDA6EA}"/>
                  </a:ext>
                </a:extLst>
              </p:cNvPr>
              <p:cNvGrpSpPr/>
              <p:nvPr/>
            </p:nvGrpSpPr>
            <p:grpSpPr>
              <a:xfrm>
                <a:off x="7283217" y="2414554"/>
                <a:ext cx="1496173" cy="1630380"/>
                <a:chOff x="654279" y="1047000"/>
                <a:chExt cx="3037333" cy="3309786"/>
              </a:xfrm>
            </p:grpSpPr>
            <p:grpSp>
              <p:nvGrpSpPr>
                <p:cNvPr id="20" name="íšľîḍe">
                  <a:extLst>
                    <a:ext uri="{FF2B5EF4-FFF2-40B4-BE49-F238E27FC236}">
                      <a16:creationId xmlns:a16="http://schemas.microsoft.com/office/drawing/2014/main" id="{CABB9680-9A48-42BF-B328-8062B40466E4}"/>
                    </a:ext>
                  </a:extLst>
                </p:cNvPr>
                <p:cNvGrpSpPr/>
                <p:nvPr/>
              </p:nvGrpSpPr>
              <p:grpSpPr>
                <a:xfrm>
                  <a:off x="654279" y="2079825"/>
                  <a:ext cx="3024555" cy="2276961"/>
                  <a:chOff x="604504" y="1981057"/>
                  <a:chExt cx="3153719" cy="2374200"/>
                </a:xfrm>
              </p:grpSpPr>
              <p:grpSp>
                <p:nvGrpSpPr>
                  <p:cNvPr id="41" name="íṩļíďé">
                    <a:extLst>
                      <a:ext uri="{FF2B5EF4-FFF2-40B4-BE49-F238E27FC236}">
                        <a16:creationId xmlns:a16="http://schemas.microsoft.com/office/drawing/2014/main" id="{CCE888FB-FCA9-4975-AC70-76B3BAFC2522}"/>
                      </a:ext>
                    </a:extLst>
                  </p:cNvPr>
                  <p:cNvGrpSpPr/>
                  <p:nvPr/>
                </p:nvGrpSpPr>
                <p:grpSpPr>
                  <a:xfrm rot="15155533" flipH="1">
                    <a:off x="773231" y="1812330"/>
                    <a:ext cx="2374200" cy="2711653"/>
                    <a:chOff x="6326188" y="1654175"/>
                    <a:chExt cx="2410644" cy="3082384"/>
                  </a:xfrm>
                  <a:solidFill>
                    <a:schemeClr val="bg2">
                      <a:lumMod val="75000"/>
                    </a:schemeClr>
                  </a:solidFill>
                </p:grpSpPr>
                <p:sp>
                  <p:nvSpPr>
                    <p:cNvPr id="123" name="iṣļîďé">
                      <a:extLst>
                        <a:ext uri="{FF2B5EF4-FFF2-40B4-BE49-F238E27FC236}">
                          <a16:creationId xmlns:a16="http://schemas.microsoft.com/office/drawing/2014/main" id="{662BBDC3-3D25-4958-9851-4D6D38E6D349}"/>
                        </a:ext>
                      </a:extLst>
                    </p:cNvPr>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24" name="ï$ḷïďè">
                      <a:extLst>
                        <a:ext uri="{FF2B5EF4-FFF2-40B4-BE49-F238E27FC236}">
                          <a16:creationId xmlns:a16="http://schemas.microsoft.com/office/drawing/2014/main" id="{86C8CD55-14D6-4158-A398-D088E986A4B9}"/>
                        </a:ext>
                      </a:extLst>
                    </p:cNvPr>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25" name="iSḷíḑe">
                      <a:extLst>
                        <a:ext uri="{FF2B5EF4-FFF2-40B4-BE49-F238E27FC236}">
                          <a16:creationId xmlns:a16="http://schemas.microsoft.com/office/drawing/2014/main" id="{4FE46A4A-3616-4A68-A721-FEC5873562E4}"/>
                        </a:ext>
                      </a:extLst>
                    </p:cNvPr>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26" name="îṥ1íďè">
                      <a:extLst>
                        <a:ext uri="{FF2B5EF4-FFF2-40B4-BE49-F238E27FC236}">
                          <a16:creationId xmlns:a16="http://schemas.microsoft.com/office/drawing/2014/main" id="{FF5BDE75-864D-4373-92D6-9FA899A1C059}"/>
                        </a:ext>
                      </a:extLst>
                    </p:cNvPr>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27" name="îSlíḍè">
                      <a:extLst>
                        <a:ext uri="{FF2B5EF4-FFF2-40B4-BE49-F238E27FC236}">
                          <a16:creationId xmlns:a16="http://schemas.microsoft.com/office/drawing/2014/main" id="{83D25F4F-6854-4CE3-B7ED-8B4B998F9A0A}"/>
                        </a:ext>
                      </a:extLst>
                    </p:cNvPr>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28" name="iṣlîḑê">
                      <a:extLst>
                        <a:ext uri="{FF2B5EF4-FFF2-40B4-BE49-F238E27FC236}">
                          <a16:creationId xmlns:a16="http://schemas.microsoft.com/office/drawing/2014/main" id="{93DB8510-F7B0-430B-AAA9-FF1694ED4EEE}"/>
                        </a:ext>
                      </a:extLst>
                    </p:cNvPr>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29" name="ísḷídé">
                      <a:extLst>
                        <a:ext uri="{FF2B5EF4-FFF2-40B4-BE49-F238E27FC236}">
                          <a16:creationId xmlns:a16="http://schemas.microsoft.com/office/drawing/2014/main" id="{C3CFAD78-F952-4DA1-AE44-591EC2162BD5}"/>
                        </a:ext>
                      </a:extLst>
                    </p:cNvPr>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30" name="ïṩľíďè">
                      <a:extLst>
                        <a:ext uri="{FF2B5EF4-FFF2-40B4-BE49-F238E27FC236}">
                          <a16:creationId xmlns:a16="http://schemas.microsoft.com/office/drawing/2014/main" id="{CDE03672-F17C-40EE-94CE-D96FA5EB4AED}"/>
                        </a:ext>
                      </a:extLst>
                    </p:cNvPr>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31" name="îṩľidè">
                      <a:extLst>
                        <a:ext uri="{FF2B5EF4-FFF2-40B4-BE49-F238E27FC236}">
                          <a16:creationId xmlns:a16="http://schemas.microsoft.com/office/drawing/2014/main" id="{EE0DB39B-5235-414D-95A2-894FC6B544B8}"/>
                        </a:ext>
                      </a:extLst>
                    </p:cNvPr>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32" name="íŝļiďê">
                      <a:extLst>
                        <a:ext uri="{FF2B5EF4-FFF2-40B4-BE49-F238E27FC236}">
                          <a16:creationId xmlns:a16="http://schemas.microsoft.com/office/drawing/2014/main" id="{EC4214CE-C63A-43B5-ABB3-1CCB28820F59}"/>
                        </a:ext>
                      </a:extLst>
                    </p:cNvPr>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33" name="iṥḷíḓè">
                      <a:extLst>
                        <a:ext uri="{FF2B5EF4-FFF2-40B4-BE49-F238E27FC236}">
                          <a16:creationId xmlns:a16="http://schemas.microsoft.com/office/drawing/2014/main" id="{1194B3C1-A75B-4D3C-B6CE-2F98676995AC}"/>
                        </a:ext>
                      </a:extLst>
                    </p:cNvPr>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34" name="iṡļïdé">
                      <a:extLst>
                        <a:ext uri="{FF2B5EF4-FFF2-40B4-BE49-F238E27FC236}">
                          <a16:creationId xmlns:a16="http://schemas.microsoft.com/office/drawing/2014/main" id="{CBF1531C-6A8D-4237-B077-36849A06F52F}"/>
                        </a:ext>
                      </a:extLst>
                    </p:cNvPr>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35" name="íṩļíḑé">
                      <a:extLst>
                        <a:ext uri="{FF2B5EF4-FFF2-40B4-BE49-F238E27FC236}">
                          <a16:creationId xmlns:a16="http://schemas.microsoft.com/office/drawing/2014/main" id="{EDE49096-9547-4E7F-B3CF-77EA155158FB}"/>
                        </a:ext>
                      </a:extLst>
                    </p:cNvPr>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36" name="iṡliḓê">
                      <a:extLst>
                        <a:ext uri="{FF2B5EF4-FFF2-40B4-BE49-F238E27FC236}">
                          <a16:creationId xmlns:a16="http://schemas.microsoft.com/office/drawing/2014/main" id="{FE6C9842-A45C-47D6-86F4-A10DD41761AF}"/>
                        </a:ext>
                      </a:extLst>
                    </p:cNvPr>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37" name="ïSľïḍê">
                      <a:extLst>
                        <a:ext uri="{FF2B5EF4-FFF2-40B4-BE49-F238E27FC236}">
                          <a16:creationId xmlns:a16="http://schemas.microsoft.com/office/drawing/2014/main" id="{5959CB71-EB65-4C78-8E9C-7C6405E19202}"/>
                        </a:ext>
                      </a:extLst>
                    </p:cNvPr>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38" name="íslïdè">
                      <a:extLst>
                        <a:ext uri="{FF2B5EF4-FFF2-40B4-BE49-F238E27FC236}">
                          <a16:creationId xmlns:a16="http://schemas.microsoft.com/office/drawing/2014/main" id="{ABD0245D-4D8B-4C4C-B0C6-E1CE98A4BEEF}"/>
                        </a:ext>
                      </a:extLst>
                    </p:cNvPr>
                    <p:cNvSpPr/>
                    <p:nvPr/>
                  </p:nvSpPr>
                  <p:spPr bwMode="auto">
                    <a:xfrm>
                      <a:off x="6518275" y="3373438"/>
                      <a:ext cx="1587"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39" name="ïṣḷiḋè">
                      <a:extLst>
                        <a:ext uri="{FF2B5EF4-FFF2-40B4-BE49-F238E27FC236}">
                          <a16:creationId xmlns:a16="http://schemas.microsoft.com/office/drawing/2014/main" id="{5587A7F6-261F-4F5F-913B-29BC6B40F77C}"/>
                        </a:ext>
                      </a:extLst>
                    </p:cNvPr>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40" name="îŝľïḑé">
                      <a:extLst>
                        <a:ext uri="{FF2B5EF4-FFF2-40B4-BE49-F238E27FC236}">
                          <a16:creationId xmlns:a16="http://schemas.microsoft.com/office/drawing/2014/main" id="{5072F009-737B-41B9-BC1B-19B859466F1E}"/>
                        </a:ext>
                      </a:extLst>
                    </p:cNvPr>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41" name="ïšlidé">
                      <a:extLst>
                        <a:ext uri="{FF2B5EF4-FFF2-40B4-BE49-F238E27FC236}">
                          <a16:creationId xmlns:a16="http://schemas.microsoft.com/office/drawing/2014/main" id="{663BFEC1-3A20-42A5-9283-44ED07156941}"/>
                        </a:ext>
                      </a:extLst>
                    </p:cNvPr>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42" name="î$ḻïḍé">
                      <a:extLst>
                        <a:ext uri="{FF2B5EF4-FFF2-40B4-BE49-F238E27FC236}">
                          <a16:creationId xmlns:a16="http://schemas.microsoft.com/office/drawing/2014/main" id="{D07471E8-926A-47CC-8CE9-831452A22849}"/>
                        </a:ext>
                      </a:extLst>
                    </p:cNvPr>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43" name="ïs1îḍê">
                      <a:extLst>
                        <a:ext uri="{FF2B5EF4-FFF2-40B4-BE49-F238E27FC236}">
                          <a16:creationId xmlns:a16="http://schemas.microsoft.com/office/drawing/2014/main" id="{7D7A4286-B40F-47CF-AC3B-9DC33CCB2158}"/>
                        </a:ext>
                      </a:extLst>
                    </p:cNvPr>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44" name="íṥľiḑê">
                      <a:extLst>
                        <a:ext uri="{FF2B5EF4-FFF2-40B4-BE49-F238E27FC236}">
                          <a16:creationId xmlns:a16="http://schemas.microsoft.com/office/drawing/2014/main" id="{7CCCFCD0-AB62-4F39-8654-C54554A48795}"/>
                        </a:ext>
                      </a:extLst>
                    </p:cNvPr>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45" name="ïş1îḋe">
                      <a:extLst>
                        <a:ext uri="{FF2B5EF4-FFF2-40B4-BE49-F238E27FC236}">
                          <a16:creationId xmlns:a16="http://schemas.microsoft.com/office/drawing/2014/main" id="{243CD3EE-90B4-4C09-8FD2-DAA78FB01086}"/>
                        </a:ext>
                      </a:extLst>
                    </p:cNvPr>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46" name="íSľïdè">
                      <a:extLst>
                        <a:ext uri="{FF2B5EF4-FFF2-40B4-BE49-F238E27FC236}">
                          <a16:creationId xmlns:a16="http://schemas.microsoft.com/office/drawing/2014/main" id="{B071444C-F19D-4886-AFE5-63CBB95B8E42}"/>
                        </a:ext>
                      </a:extLst>
                    </p:cNvPr>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47" name="î$1îḋê">
                      <a:extLst>
                        <a:ext uri="{FF2B5EF4-FFF2-40B4-BE49-F238E27FC236}">
                          <a16:creationId xmlns:a16="http://schemas.microsoft.com/office/drawing/2014/main" id="{86685202-6A24-4EE7-ACC0-55A965A9F163}"/>
                        </a:ext>
                      </a:extLst>
                    </p:cNvPr>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48" name="îšlïde">
                      <a:extLst>
                        <a:ext uri="{FF2B5EF4-FFF2-40B4-BE49-F238E27FC236}">
                          <a16:creationId xmlns:a16="http://schemas.microsoft.com/office/drawing/2014/main" id="{7D010078-E66A-4FA1-B909-89F2FD930650}"/>
                        </a:ext>
                      </a:extLst>
                    </p:cNvPr>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49" name="íSlîḑe">
                      <a:extLst>
                        <a:ext uri="{FF2B5EF4-FFF2-40B4-BE49-F238E27FC236}">
                          <a16:creationId xmlns:a16="http://schemas.microsoft.com/office/drawing/2014/main" id="{C48989E4-125D-479E-B6AC-BC6AD0945B03}"/>
                        </a:ext>
                      </a:extLst>
                    </p:cNvPr>
                    <p:cNvSpPr/>
                    <p:nvPr/>
                  </p:nvSpPr>
                  <p:spPr bwMode="auto">
                    <a:xfrm>
                      <a:off x="6471470" y="1748884"/>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normAutofit/>
                    </a:bodyPr>
                    <a:lstStyle/>
                    <a:p>
                      <a:pPr>
                        <a:lnSpc>
                          <a:spcPct val="120000"/>
                        </a:lnSpc>
                      </a:pPr>
                      <a:endParaRPr lang="en-US"/>
                    </a:p>
                  </p:txBody>
                </p:sp>
                <p:sp>
                  <p:nvSpPr>
                    <p:cNvPr id="150" name="íṧlíḍe">
                      <a:extLst>
                        <a:ext uri="{FF2B5EF4-FFF2-40B4-BE49-F238E27FC236}">
                          <a16:creationId xmlns:a16="http://schemas.microsoft.com/office/drawing/2014/main" id="{F8BF8544-AE58-48A6-90D6-A9029FAEC998}"/>
                        </a:ext>
                      </a:extLst>
                    </p:cNvPr>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51" name="íšḻïḍè">
                      <a:extLst>
                        <a:ext uri="{FF2B5EF4-FFF2-40B4-BE49-F238E27FC236}">
                          <a16:creationId xmlns:a16="http://schemas.microsoft.com/office/drawing/2014/main" id="{943C8218-D848-4490-9D42-C369C403EEDE}"/>
                        </a:ext>
                      </a:extLst>
                    </p:cNvPr>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52" name="í$1îḋè">
                      <a:extLst>
                        <a:ext uri="{FF2B5EF4-FFF2-40B4-BE49-F238E27FC236}">
                          <a16:creationId xmlns:a16="http://schemas.microsoft.com/office/drawing/2014/main" id="{97C36DCD-73F5-4EC8-ACBC-2F722E40807B}"/>
                        </a:ext>
                      </a:extLst>
                    </p:cNvPr>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53" name="ïṧlîḍé">
                      <a:extLst>
                        <a:ext uri="{FF2B5EF4-FFF2-40B4-BE49-F238E27FC236}">
                          <a16:creationId xmlns:a16="http://schemas.microsoft.com/office/drawing/2014/main" id="{B5A28F35-6F15-4048-822F-669B25536838}"/>
                        </a:ext>
                      </a:extLst>
                    </p:cNvPr>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54" name="îṧḻïḋè">
                      <a:extLst>
                        <a:ext uri="{FF2B5EF4-FFF2-40B4-BE49-F238E27FC236}">
                          <a16:creationId xmlns:a16="http://schemas.microsoft.com/office/drawing/2014/main" id="{0824E3DA-FE59-419A-A50F-4332AF63290D}"/>
                        </a:ext>
                      </a:extLst>
                    </p:cNvPr>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55" name="îşļíḍè">
                      <a:extLst>
                        <a:ext uri="{FF2B5EF4-FFF2-40B4-BE49-F238E27FC236}">
                          <a16:creationId xmlns:a16="http://schemas.microsoft.com/office/drawing/2014/main" id="{7FC0CD07-6096-4479-A816-4E2A97CC7293}"/>
                        </a:ext>
                      </a:extLst>
                    </p:cNvPr>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56" name="iśḻïdè">
                      <a:extLst>
                        <a:ext uri="{FF2B5EF4-FFF2-40B4-BE49-F238E27FC236}">
                          <a16:creationId xmlns:a16="http://schemas.microsoft.com/office/drawing/2014/main" id="{B75E23D4-B7B1-412A-8610-E3005EF0B2A1}"/>
                        </a:ext>
                      </a:extLst>
                    </p:cNvPr>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57" name="iṧľiḓê">
                      <a:extLst>
                        <a:ext uri="{FF2B5EF4-FFF2-40B4-BE49-F238E27FC236}">
                          <a16:creationId xmlns:a16="http://schemas.microsoft.com/office/drawing/2014/main" id="{BB508808-BCDC-4FBE-A6DA-BAF7FEA42932}"/>
                        </a:ext>
                      </a:extLst>
                    </p:cNvPr>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58" name="išḷiḓé">
                      <a:extLst>
                        <a:ext uri="{FF2B5EF4-FFF2-40B4-BE49-F238E27FC236}">
                          <a16:creationId xmlns:a16="http://schemas.microsoft.com/office/drawing/2014/main" id="{7158CDE1-E1F7-4334-BBD1-3B8CCCB24F79}"/>
                        </a:ext>
                      </a:extLst>
                    </p:cNvPr>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59" name="ïṧľîḓé">
                      <a:extLst>
                        <a:ext uri="{FF2B5EF4-FFF2-40B4-BE49-F238E27FC236}">
                          <a16:creationId xmlns:a16="http://schemas.microsoft.com/office/drawing/2014/main" id="{9B8A20B2-F43F-4820-B1FE-A81ABCBB5DDC}"/>
                        </a:ext>
                      </a:extLst>
                    </p:cNvPr>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60" name="iṥļîdé">
                      <a:extLst>
                        <a:ext uri="{FF2B5EF4-FFF2-40B4-BE49-F238E27FC236}">
                          <a16:creationId xmlns:a16="http://schemas.microsoft.com/office/drawing/2014/main" id="{CD3D00B9-E518-4F53-8041-077CFF1BF2D2}"/>
                        </a:ext>
                      </a:extLst>
                    </p:cNvPr>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61" name="îšḷïḍê">
                      <a:extLst>
                        <a:ext uri="{FF2B5EF4-FFF2-40B4-BE49-F238E27FC236}">
                          <a16:creationId xmlns:a16="http://schemas.microsoft.com/office/drawing/2014/main" id="{6AAE6F63-4F6A-4E1E-B032-BC3A516F4793}"/>
                        </a:ext>
                      </a:extLst>
                    </p:cNvPr>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62" name="íšḷïḑé">
                      <a:extLst>
                        <a:ext uri="{FF2B5EF4-FFF2-40B4-BE49-F238E27FC236}">
                          <a16:creationId xmlns:a16="http://schemas.microsoft.com/office/drawing/2014/main" id="{5495BE82-7AAA-4D94-AD51-0C5FADD98254}"/>
                        </a:ext>
                      </a:extLst>
                    </p:cNvPr>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grpSp>
              <p:grpSp>
                <p:nvGrpSpPr>
                  <p:cNvPr id="42" name="íŝļîde">
                    <a:extLst>
                      <a:ext uri="{FF2B5EF4-FFF2-40B4-BE49-F238E27FC236}">
                        <a16:creationId xmlns:a16="http://schemas.microsoft.com/office/drawing/2014/main" id="{FAE2CD6A-DDBB-487E-AF96-E54C23B29161}"/>
                      </a:ext>
                    </a:extLst>
                  </p:cNvPr>
                  <p:cNvGrpSpPr/>
                  <p:nvPr/>
                </p:nvGrpSpPr>
                <p:grpSpPr>
                  <a:xfrm rot="15155533" flipH="1">
                    <a:off x="1114058" y="1803070"/>
                    <a:ext cx="2159193" cy="2610180"/>
                    <a:chOff x="6326188" y="1654175"/>
                    <a:chExt cx="2192337" cy="2967038"/>
                  </a:xfrm>
                  <a:solidFill>
                    <a:schemeClr val="bg2">
                      <a:lumMod val="75000"/>
                    </a:schemeClr>
                  </a:solidFill>
                </p:grpSpPr>
                <p:sp>
                  <p:nvSpPr>
                    <p:cNvPr id="84" name="iṣ1ïďè">
                      <a:extLst>
                        <a:ext uri="{FF2B5EF4-FFF2-40B4-BE49-F238E27FC236}">
                          <a16:creationId xmlns:a16="http://schemas.microsoft.com/office/drawing/2014/main" id="{400E1902-2D1D-4B1B-BD92-4C604A7A96A5}"/>
                        </a:ext>
                      </a:extLst>
                    </p:cNvPr>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85" name="íŝlïḑé">
                      <a:extLst>
                        <a:ext uri="{FF2B5EF4-FFF2-40B4-BE49-F238E27FC236}">
                          <a16:creationId xmlns:a16="http://schemas.microsoft.com/office/drawing/2014/main" id="{4B98DBE6-E09C-468F-A4BD-9CE172F7E161}"/>
                        </a:ext>
                      </a:extLst>
                    </p:cNvPr>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86" name="ïṥļíḓé">
                      <a:extLst>
                        <a:ext uri="{FF2B5EF4-FFF2-40B4-BE49-F238E27FC236}">
                          <a16:creationId xmlns:a16="http://schemas.microsoft.com/office/drawing/2014/main" id="{DD614F0D-27E7-4D4B-B89E-07E92EDFBB77}"/>
                        </a:ext>
                      </a:extLst>
                    </p:cNvPr>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87" name="ïṩḷïḋê">
                      <a:extLst>
                        <a:ext uri="{FF2B5EF4-FFF2-40B4-BE49-F238E27FC236}">
                          <a16:creationId xmlns:a16="http://schemas.microsoft.com/office/drawing/2014/main" id="{6F11FBBE-E00B-44C9-A649-B70FF7EE0E4A}"/>
                        </a:ext>
                      </a:extLst>
                    </p:cNvPr>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88" name="iśľïḑê">
                      <a:extLst>
                        <a:ext uri="{FF2B5EF4-FFF2-40B4-BE49-F238E27FC236}">
                          <a16:creationId xmlns:a16="http://schemas.microsoft.com/office/drawing/2014/main" id="{14081CC5-ACC2-46D8-A37B-0597DF82EE26}"/>
                        </a:ext>
                      </a:extLst>
                    </p:cNvPr>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89" name="ïSlïḍe">
                      <a:extLst>
                        <a:ext uri="{FF2B5EF4-FFF2-40B4-BE49-F238E27FC236}">
                          <a16:creationId xmlns:a16="http://schemas.microsoft.com/office/drawing/2014/main" id="{C16CD6A6-A06E-4F23-84B6-8A45A38BA31A}"/>
                        </a:ext>
                      </a:extLst>
                    </p:cNvPr>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90" name="í$ļídè">
                      <a:extLst>
                        <a:ext uri="{FF2B5EF4-FFF2-40B4-BE49-F238E27FC236}">
                          <a16:creationId xmlns:a16="http://schemas.microsoft.com/office/drawing/2014/main" id="{6C0FEC2D-1EBE-4E77-89FA-0FD9DA616613}"/>
                        </a:ext>
                      </a:extLst>
                    </p:cNvPr>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91" name="íšľïďê">
                      <a:extLst>
                        <a:ext uri="{FF2B5EF4-FFF2-40B4-BE49-F238E27FC236}">
                          <a16:creationId xmlns:a16="http://schemas.microsoft.com/office/drawing/2014/main" id="{7DC3B850-BBF9-4878-ABFE-17F8F6DFC56D}"/>
                        </a:ext>
                      </a:extLst>
                    </p:cNvPr>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92" name="ís1ide">
                      <a:extLst>
                        <a:ext uri="{FF2B5EF4-FFF2-40B4-BE49-F238E27FC236}">
                          <a16:creationId xmlns:a16="http://schemas.microsoft.com/office/drawing/2014/main" id="{4B4B1E4E-3222-4E9C-AAAC-A24EE1936C65}"/>
                        </a:ext>
                      </a:extLst>
                    </p:cNvPr>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93" name="ïśľíḓé">
                      <a:extLst>
                        <a:ext uri="{FF2B5EF4-FFF2-40B4-BE49-F238E27FC236}">
                          <a16:creationId xmlns:a16="http://schemas.microsoft.com/office/drawing/2014/main" id="{5B0B0C18-8B34-4E91-B609-28AD8C070C1D}"/>
                        </a:ext>
                      </a:extLst>
                    </p:cNvPr>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94" name="ïṥ1íďè">
                      <a:extLst>
                        <a:ext uri="{FF2B5EF4-FFF2-40B4-BE49-F238E27FC236}">
                          <a16:creationId xmlns:a16="http://schemas.microsoft.com/office/drawing/2014/main" id="{668EC6E6-F063-4785-8AB8-C4836B2D6C7C}"/>
                        </a:ext>
                      </a:extLst>
                    </p:cNvPr>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95" name="íslîďé">
                      <a:extLst>
                        <a:ext uri="{FF2B5EF4-FFF2-40B4-BE49-F238E27FC236}">
                          <a16:creationId xmlns:a16="http://schemas.microsoft.com/office/drawing/2014/main" id="{FDF09F4E-04C7-441E-8785-4AEA006D9DF6}"/>
                        </a:ext>
                      </a:extLst>
                    </p:cNvPr>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96" name="ïṩľíḑè">
                      <a:extLst>
                        <a:ext uri="{FF2B5EF4-FFF2-40B4-BE49-F238E27FC236}">
                          <a16:creationId xmlns:a16="http://schemas.microsoft.com/office/drawing/2014/main" id="{17E28BF9-1331-4619-A193-82FAC1463E13}"/>
                        </a:ext>
                      </a:extLst>
                    </p:cNvPr>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97" name="íśľîḑè">
                      <a:extLst>
                        <a:ext uri="{FF2B5EF4-FFF2-40B4-BE49-F238E27FC236}">
                          <a16:creationId xmlns:a16="http://schemas.microsoft.com/office/drawing/2014/main" id="{4A79897E-A479-4E28-ACAC-3A72AD4044A1}"/>
                        </a:ext>
                      </a:extLst>
                    </p:cNvPr>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98" name="îṧ1iďe">
                      <a:extLst>
                        <a:ext uri="{FF2B5EF4-FFF2-40B4-BE49-F238E27FC236}">
                          <a16:creationId xmlns:a16="http://schemas.microsoft.com/office/drawing/2014/main" id="{9C2DC34F-FCB0-4FF8-805F-B204B539935A}"/>
                        </a:ext>
                      </a:extLst>
                    </p:cNvPr>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99" name="îsļïḍé">
                      <a:extLst>
                        <a:ext uri="{FF2B5EF4-FFF2-40B4-BE49-F238E27FC236}">
                          <a16:creationId xmlns:a16="http://schemas.microsoft.com/office/drawing/2014/main" id="{5D6CCFFF-3D7C-45FA-B493-5586932F8C87}"/>
                        </a:ext>
                      </a:extLst>
                    </p:cNvPr>
                    <p:cNvSpPr/>
                    <p:nvPr/>
                  </p:nvSpPr>
                  <p:spPr bwMode="auto">
                    <a:xfrm>
                      <a:off x="6518275" y="3373438"/>
                      <a:ext cx="1587"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00" name="íšḻïḍê">
                      <a:extLst>
                        <a:ext uri="{FF2B5EF4-FFF2-40B4-BE49-F238E27FC236}">
                          <a16:creationId xmlns:a16="http://schemas.microsoft.com/office/drawing/2014/main" id="{BA2E10F8-0A37-48FB-A1FC-8142D0BC6315}"/>
                        </a:ext>
                      </a:extLst>
                    </p:cNvPr>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01" name="îṧlîḋé">
                      <a:extLst>
                        <a:ext uri="{FF2B5EF4-FFF2-40B4-BE49-F238E27FC236}">
                          <a16:creationId xmlns:a16="http://schemas.microsoft.com/office/drawing/2014/main" id="{A5C690A6-A2BE-4D44-9955-1D4612DCF8A3}"/>
                        </a:ext>
                      </a:extLst>
                    </p:cNvPr>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02" name="îṥḷïḓè">
                      <a:extLst>
                        <a:ext uri="{FF2B5EF4-FFF2-40B4-BE49-F238E27FC236}">
                          <a16:creationId xmlns:a16="http://schemas.microsoft.com/office/drawing/2014/main" id="{1993F933-C857-4C9C-B7E3-92E105BA279D}"/>
                        </a:ext>
                      </a:extLst>
                    </p:cNvPr>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03" name="iśḻîḑe">
                      <a:extLst>
                        <a:ext uri="{FF2B5EF4-FFF2-40B4-BE49-F238E27FC236}">
                          <a16:creationId xmlns:a16="http://schemas.microsoft.com/office/drawing/2014/main" id="{DAB3144F-9D9D-47E3-8A65-7CA4DDF1F014}"/>
                        </a:ext>
                      </a:extLst>
                    </p:cNvPr>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04" name="íśliďé">
                      <a:extLst>
                        <a:ext uri="{FF2B5EF4-FFF2-40B4-BE49-F238E27FC236}">
                          <a16:creationId xmlns:a16="http://schemas.microsoft.com/office/drawing/2014/main" id="{64AC8DBA-1275-495D-855B-D06D8E82AA3C}"/>
                        </a:ext>
                      </a:extLst>
                    </p:cNvPr>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05" name="ïş1ïdê">
                      <a:extLst>
                        <a:ext uri="{FF2B5EF4-FFF2-40B4-BE49-F238E27FC236}">
                          <a16:creationId xmlns:a16="http://schemas.microsoft.com/office/drawing/2014/main" id="{7925DAC2-063C-4182-BA52-65B658857BD5}"/>
                        </a:ext>
                      </a:extLst>
                    </p:cNvPr>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06" name="íṣḷîdê">
                      <a:extLst>
                        <a:ext uri="{FF2B5EF4-FFF2-40B4-BE49-F238E27FC236}">
                          <a16:creationId xmlns:a16="http://schemas.microsoft.com/office/drawing/2014/main" id="{3D10A708-B4FC-43C0-AAB5-C9E6B12F786C}"/>
                        </a:ext>
                      </a:extLst>
                    </p:cNvPr>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07" name="isļîḑè">
                      <a:extLst>
                        <a:ext uri="{FF2B5EF4-FFF2-40B4-BE49-F238E27FC236}">
                          <a16:creationId xmlns:a16="http://schemas.microsoft.com/office/drawing/2014/main" id="{1DD5E862-A801-4BF7-82DB-E70B41FC25C4}"/>
                        </a:ext>
                      </a:extLst>
                    </p:cNvPr>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08" name="íṧľiḓe">
                      <a:extLst>
                        <a:ext uri="{FF2B5EF4-FFF2-40B4-BE49-F238E27FC236}">
                          <a16:creationId xmlns:a16="http://schemas.microsoft.com/office/drawing/2014/main" id="{DA443B77-5F83-4208-AFE5-CBD9625342F2}"/>
                        </a:ext>
                      </a:extLst>
                    </p:cNvPr>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09" name="îṣlïḍe">
                      <a:extLst>
                        <a:ext uri="{FF2B5EF4-FFF2-40B4-BE49-F238E27FC236}">
                          <a16:creationId xmlns:a16="http://schemas.microsoft.com/office/drawing/2014/main" id="{A2B31FA6-3F12-4BEC-8905-55FC74A9F8A9}"/>
                        </a:ext>
                      </a:extLst>
                    </p:cNvPr>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10" name="îṡḻîḑè">
                      <a:extLst>
                        <a:ext uri="{FF2B5EF4-FFF2-40B4-BE49-F238E27FC236}">
                          <a16:creationId xmlns:a16="http://schemas.microsoft.com/office/drawing/2014/main" id="{35AD18AC-EC45-46CA-9C49-CD0978001FF6}"/>
                        </a:ext>
                      </a:extLst>
                    </p:cNvPr>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11" name="íšļïḍe">
                      <a:extLst>
                        <a:ext uri="{FF2B5EF4-FFF2-40B4-BE49-F238E27FC236}">
                          <a16:creationId xmlns:a16="http://schemas.microsoft.com/office/drawing/2014/main" id="{307F3B65-C190-4C5A-8772-6D46399385F5}"/>
                        </a:ext>
                      </a:extLst>
                    </p:cNvPr>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12" name="îṣliḍè">
                      <a:extLst>
                        <a:ext uri="{FF2B5EF4-FFF2-40B4-BE49-F238E27FC236}">
                          <a16:creationId xmlns:a16="http://schemas.microsoft.com/office/drawing/2014/main" id="{32178CA9-76E4-4D73-870D-CB80297F2EDB}"/>
                        </a:ext>
                      </a:extLst>
                    </p:cNvPr>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13" name="íšḷïḓe">
                      <a:extLst>
                        <a:ext uri="{FF2B5EF4-FFF2-40B4-BE49-F238E27FC236}">
                          <a16:creationId xmlns:a16="http://schemas.microsoft.com/office/drawing/2014/main" id="{B80B54CC-B584-4AAE-A475-6882CF68FF2E}"/>
                        </a:ext>
                      </a:extLst>
                    </p:cNvPr>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14" name="íšliḋè">
                      <a:extLst>
                        <a:ext uri="{FF2B5EF4-FFF2-40B4-BE49-F238E27FC236}">
                          <a16:creationId xmlns:a16="http://schemas.microsoft.com/office/drawing/2014/main" id="{E986C339-9ABC-4888-B25B-B391479F19DD}"/>
                        </a:ext>
                      </a:extLst>
                    </p:cNvPr>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15" name="îṥlîdé">
                      <a:extLst>
                        <a:ext uri="{FF2B5EF4-FFF2-40B4-BE49-F238E27FC236}">
                          <a16:creationId xmlns:a16="http://schemas.microsoft.com/office/drawing/2014/main" id="{D1A8B003-D467-4B6A-9A15-367024524761}"/>
                        </a:ext>
                      </a:extLst>
                    </p:cNvPr>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16" name="ïṣļídé">
                      <a:extLst>
                        <a:ext uri="{FF2B5EF4-FFF2-40B4-BE49-F238E27FC236}">
                          <a16:creationId xmlns:a16="http://schemas.microsoft.com/office/drawing/2014/main" id="{30448DC0-01E1-4218-AC34-7E28A1D2838C}"/>
                        </a:ext>
                      </a:extLst>
                    </p:cNvPr>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17" name="ïṩľiḍe">
                      <a:extLst>
                        <a:ext uri="{FF2B5EF4-FFF2-40B4-BE49-F238E27FC236}">
                          <a16:creationId xmlns:a16="http://schemas.microsoft.com/office/drawing/2014/main" id="{F51E6CAC-9072-46D3-B936-B3382ACCA9E3}"/>
                        </a:ext>
                      </a:extLst>
                    </p:cNvPr>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18" name="ïṩlîḍé">
                      <a:extLst>
                        <a:ext uri="{FF2B5EF4-FFF2-40B4-BE49-F238E27FC236}">
                          <a16:creationId xmlns:a16="http://schemas.microsoft.com/office/drawing/2014/main" id="{04E95FCA-D9DF-4975-90A6-817DC8ED82DB}"/>
                        </a:ext>
                      </a:extLst>
                    </p:cNvPr>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19" name="íŝļïḋé">
                      <a:extLst>
                        <a:ext uri="{FF2B5EF4-FFF2-40B4-BE49-F238E27FC236}">
                          <a16:creationId xmlns:a16="http://schemas.microsoft.com/office/drawing/2014/main" id="{291A3ECD-FE98-4FC6-981E-AF3BA0D61C95}"/>
                        </a:ext>
                      </a:extLst>
                    </p:cNvPr>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20" name="iśļiḍê">
                      <a:extLst>
                        <a:ext uri="{FF2B5EF4-FFF2-40B4-BE49-F238E27FC236}">
                          <a16:creationId xmlns:a16="http://schemas.microsoft.com/office/drawing/2014/main" id="{03CAAB51-D453-453A-9BB0-13B275F0DD2F}"/>
                        </a:ext>
                      </a:extLst>
                    </p:cNvPr>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21" name="ïSļîḋê">
                      <a:extLst>
                        <a:ext uri="{FF2B5EF4-FFF2-40B4-BE49-F238E27FC236}">
                          <a16:creationId xmlns:a16="http://schemas.microsoft.com/office/drawing/2014/main" id="{3E533684-9564-44A2-98B7-44B8AC97EFF1}"/>
                        </a:ext>
                      </a:extLst>
                    </p:cNvPr>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22" name="ï$ḷiďè">
                      <a:extLst>
                        <a:ext uri="{FF2B5EF4-FFF2-40B4-BE49-F238E27FC236}">
                          <a16:creationId xmlns:a16="http://schemas.microsoft.com/office/drawing/2014/main" id="{7696DC7E-4E9F-4267-9147-ADADB0BBFE21}"/>
                        </a:ext>
                      </a:extLst>
                    </p:cNvPr>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grpSp>
              <p:grpSp>
                <p:nvGrpSpPr>
                  <p:cNvPr id="43" name="íšļîḍè">
                    <a:extLst>
                      <a:ext uri="{FF2B5EF4-FFF2-40B4-BE49-F238E27FC236}">
                        <a16:creationId xmlns:a16="http://schemas.microsoft.com/office/drawing/2014/main" id="{309B30D8-936A-4B9D-AA3E-3A841BF8E4E5}"/>
                      </a:ext>
                    </a:extLst>
                  </p:cNvPr>
                  <p:cNvGrpSpPr/>
                  <p:nvPr/>
                </p:nvGrpSpPr>
                <p:grpSpPr>
                  <a:xfrm rot="15155533" flipH="1">
                    <a:off x="1264409" y="1845475"/>
                    <a:ext cx="2259435" cy="2728193"/>
                    <a:chOff x="6224407" y="1520027"/>
                    <a:chExt cx="2294118" cy="3101186"/>
                  </a:xfrm>
                  <a:solidFill>
                    <a:schemeClr val="bg2">
                      <a:lumMod val="75000"/>
                    </a:schemeClr>
                  </a:solidFill>
                </p:grpSpPr>
                <p:sp>
                  <p:nvSpPr>
                    <p:cNvPr id="44" name="îsľiḋé">
                      <a:extLst>
                        <a:ext uri="{FF2B5EF4-FFF2-40B4-BE49-F238E27FC236}">
                          <a16:creationId xmlns:a16="http://schemas.microsoft.com/office/drawing/2014/main" id="{1055720D-33F0-4683-8C07-7D9418E88CBD}"/>
                        </a:ext>
                      </a:extLst>
                    </p:cNvPr>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5" name="iṧ1îdè">
                      <a:extLst>
                        <a:ext uri="{FF2B5EF4-FFF2-40B4-BE49-F238E27FC236}">
                          <a16:creationId xmlns:a16="http://schemas.microsoft.com/office/drawing/2014/main" id="{841C687B-D43A-4EC5-8834-1F9AD8E430F7}"/>
                        </a:ext>
                      </a:extLst>
                    </p:cNvPr>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6" name="iSľïdê">
                      <a:extLst>
                        <a:ext uri="{FF2B5EF4-FFF2-40B4-BE49-F238E27FC236}">
                          <a16:creationId xmlns:a16="http://schemas.microsoft.com/office/drawing/2014/main" id="{43641E12-7FD6-4334-BAE9-421CAF6547FA}"/>
                        </a:ext>
                      </a:extLst>
                    </p:cNvPr>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7" name="ïṧ1íḋè">
                      <a:extLst>
                        <a:ext uri="{FF2B5EF4-FFF2-40B4-BE49-F238E27FC236}">
                          <a16:creationId xmlns:a16="http://schemas.microsoft.com/office/drawing/2014/main" id="{D1BC472B-3289-43D0-9B34-F531E0DA8B00}"/>
                        </a:ext>
                      </a:extLst>
                    </p:cNvPr>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8" name="îślíḓe">
                      <a:extLst>
                        <a:ext uri="{FF2B5EF4-FFF2-40B4-BE49-F238E27FC236}">
                          <a16:creationId xmlns:a16="http://schemas.microsoft.com/office/drawing/2014/main" id="{360293DA-A063-42B3-9F91-6B69683CF7E7}"/>
                        </a:ext>
                      </a:extLst>
                    </p:cNvPr>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9" name="ïśḷide">
                      <a:extLst>
                        <a:ext uri="{FF2B5EF4-FFF2-40B4-BE49-F238E27FC236}">
                          <a16:creationId xmlns:a16="http://schemas.microsoft.com/office/drawing/2014/main" id="{199E74D0-7593-4E2F-97DB-93BF202DE311}"/>
                        </a:ext>
                      </a:extLst>
                    </p:cNvPr>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50" name="is1ïďé">
                      <a:extLst>
                        <a:ext uri="{FF2B5EF4-FFF2-40B4-BE49-F238E27FC236}">
                          <a16:creationId xmlns:a16="http://schemas.microsoft.com/office/drawing/2014/main" id="{B0ACEB6F-0DCA-4FC7-87C0-584BE6263483}"/>
                        </a:ext>
                      </a:extLst>
                    </p:cNvPr>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51" name="ïśḻiḑe">
                      <a:extLst>
                        <a:ext uri="{FF2B5EF4-FFF2-40B4-BE49-F238E27FC236}">
                          <a16:creationId xmlns:a16="http://schemas.microsoft.com/office/drawing/2014/main" id="{7BEF3D54-3BF8-4AEA-9083-7089ECFB6401}"/>
                        </a:ext>
                      </a:extLst>
                    </p:cNvPr>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52" name="íS1ïde">
                      <a:extLst>
                        <a:ext uri="{FF2B5EF4-FFF2-40B4-BE49-F238E27FC236}">
                          <a16:creationId xmlns:a16="http://schemas.microsoft.com/office/drawing/2014/main" id="{8CD0857B-778A-4B43-BE2B-927A1A51D4D8}"/>
                        </a:ext>
                      </a:extLst>
                    </p:cNvPr>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53" name="íśḻiḍê">
                      <a:extLst>
                        <a:ext uri="{FF2B5EF4-FFF2-40B4-BE49-F238E27FC236}">
                          <a16:creationId xmlns:a16="http://schemas.microsoft.com/office/drawing/2014/main" id="{45A6572D-179B-4874-9FBC-C2ED7CC395D4}"/>
                        </a:ext>
                      </a:extLst>
                    </p:cNvPr>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54" name="íŝ1ïďê">
                      <a:extLst>
                        <a:ext uri="{FF2B5EF4-FFF2-40B4-BE49-F238E27FC236}">
                          <a16:creationId xmlns:a16="http://schemas.microsoft.com/office/drawing/2014/main" id="{7E5FC1AB-E015-41EC-9503-7E2F553398FF}"/>
                        </a:ext>
                      </a:extLst>
                    </p:cNvPr>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55" name="îšḻíḓe">
                      <a:extLst>
                        <a:ext uri="{FF2B5EF4-FFF2-40B4-BE49-F238E27FC236}">
                          <a16:creationId xmlns:a16="http://schemas.microsoft.com/office/drawing/2014/main" id="{19FCF662-3677-4596-A2B2-52ABE76A2297}"/>
                        </a:ext>
                      </a:extLst>
                    </p:cNvPr>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56" name="îsḷîḑê">
                      <a:extLst>
                        <a:ext uri="{FF2B5EF4-FFF2-40B4-BE49-F238E27FC236}">
                          <a16:creationId xmlns:a16="http://schemas.microsoft.com/office/drawing/2014/main" id="{AC1B9696-C013-45F6-B997-2E078369CA47}"/>
                        </a:ext>
                      </a:extLst>
                    </p:cNvPr>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57" name="íṩḷiḋê">
                      <a:extLst>
                        <a:ext uri="{FF2B5EF4-FFF2-40B4-BE49-F238E27FC236}">
                          <a16:creationId xmlns:a16="http://schemas.microsoft.com/office/drawing/2014/main" id="{C0470A66-E8CC-43C7-8EBA-CE16252323E2}"/>
                        </a:ext>
                      </a:extLst>
                    </p:cNvPr>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58" name="iš1îďê">
                      <a:extLst>
                        <a:ext uri="{FF2B5EF4-FFF2-40B4-BE49-F238E27FC236}">
                          <a16:creationId xmlns:a16="http://schemas.microsoft.com/office/drawing/2014/main" id="{707D24F6-E1DE-43FF-A82B-43A767A34848}"/>
                        </a:ext>
                      </a:extLst>
                    </p:cNvPr>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59" name="isḷiḍè">
                      <a:extLst>
                        <a:ext uri="{FF2B5EF4-FFF2-40B4-BE49-F238E27FC236}">
                          <a16:creationId xmlns:a16="http://schemas.microsoft.com/office/drawing/2014/main" id="{4A492D93-CD5D-4E77-A0C0-EE6F2F108DF8}"/>
                        </a:ext>
                      </a:extLst>
                    </p:cNvPr>
                    <p:cNvSpPr/>
                    <p:nvPr/>
                  </p:nvSpPr>
                  <p:spPr bwMode="auto">
                    <a:xfrm>
                      <a:off x="6518275" y="3373438"/>
                      <a:ext cx="1587"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60" name="îşľiḑé">
                      <a:extLst>
                        <a:ext uri="{FF2B5EF4-FFF2-40B4-BE49-F238E27FC236}">
                          <a16:creationId xmlns:a16="http://schemas.microsoft.com/office/drawing/2014/main" id="{8D389F8D-4280-4D41-A974-578F49571FCE}"/>
                        </a:ext>
                      </a:extLst>
                    </p:cNvPr>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61" name="işľide">
                      <a:extLst>
                        <a:ext uri="{FF2B5EF4-FFF2-40B4-BE49-F238E27FC236}">
                          <a16:creationId xmlns:a16="http://schemas.microsoft.com/office/drawing/2014/main" id="{CED98DE5-2AE8-4E5B-BD15-C94E7BD4E66A}"/>
                        </a:ext>
                      </a:extLst>
                    </p:cNvPr>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62" name="íŝḷiḓê">
                      <a:extLst>
                        <a:ext uri="{FF2B5EF4-FFF2-40B4-BE49-F238E27FC236}">
                          <a16:creationId xmlns:a16="http://schemas.microsoft.com/office/drawing/2014/main" id="{E865C079-8769-466E-A7DB-48DF0DE6B82B}"/>
                        </a:ext>
                      </a:extLst>
                    </p:cNvPr>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63" name="iśļíḓê">
                      <a:extLst>
                        <a:ext uri="{FF2B5EF4-FFF2-40B4-BE49-F238E27FC236}">
                          <a16:creationId xmlns:a16="http://schemas.microsoft.com/office/drawing/2014/main" id="{8CE0F88B-0576-4782-BAAA-43252DCAB07D}"/>
                        </a:ext>
                      </a:extLst>
                    </p:cNvPr>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64" name="îşḻiḋé">
                      <a:extLst>
                        <a:ext uri="{FF2B5EF4-FFF2-40B4-BE49-F238E27FC236}">
                          <a16:creationId xmlns:a16="http://schemas.microsoft.com/office/drawing/2014/main" id="{C28D0ECA-5808-4DBD-8B10-1B57CA00293F}"/>
                        </a:ext>
                      </a:extLst>
                    </p:cNvPr>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65" name="íṥļîdé">
                      <a:extLst>
                        <a:ext uri="{FF2B5EF4-FFF2-40B4-BE49-F238E27FC236}">
                          <a16:creationId xmlns:a16="http://schemas.microsoft.com/office/drawing/2014/main" id="{BF9B6428-DB09-4135-9A89-EFE51ACEBAE1}"/>
                        </a:ext>
                      </a:extLst>
                    </p:cNvPr>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66" name="íśḻiďe">
                      <a:extLst>
                        <a:ext uri="{FF2B5EF4-FFF2-40B4-BE49-F238E27FC236}">
                          <a16:creationId xmlns:a16="http://schemas.microsoft.com/office/drawing/2014/main" id="{8F6D638B-4F19-4395-9DF1-E9BB3C12091D}"/>
                        </a:ext>
                      </a:extLst>
                    </p:cNvPr>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67" name="íSḷiḋe">
                      <a:extLst>
                        <a:ext uri="{FF2B5EF4-FFF2-40B4-BE49-F238E27FC236}">
                          <a16:creationId xmlns:a16="http://schemas.microsoft.com/office/drawing/2014/main" id="{A04B4584-5B6C-4916-9F18-A2219483CF39}"/>
                        </a:ext>
                      </a:extLst>
                    </p:cNvPr>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68" name="iSľïde">
                      <a:extLst>
                        <a:ext uri="{FF2B5EF4-FFF2-40B4-BE49-F238E27FC236}">
                          <a16:creationId xmlns:a16="http://schemas.microsoft.com/office/drawing/2014/main" id="{EA40AB1A-A872-4D90-B839-2BF51CC01C7A}"/>
                        </a:ext>
                      </a:extLst>
                    </p:cNvPr>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69" name="ïś1íḍé">
                      <a:extLst>
                        <a:ext uri="{FF2B5EF4-FFF2-40B4-BE49-F238E27FC236}">
                          <a16:creationId xmlns:a16="http://schemas.microsoft.com/office/drawing/2014/main" id="{8E0020E1-B1E7-4E0B-BAD6-683148E8F591}"/>
                        </a:ext>
                      </a:extLst>
                    </p:cNvPr>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70" name="î$ḷïḓé">
                      <a:extLst>
                        <a:ext uri="{FF2B5EF4-FFF2-40B4-BE49-F238E27FC236}">
                          <a16:creationId xmlns:a16="http://schemas.microsoft.com/office/drawing/2014/main" id="{421B68B0-E337-4A6B-A4AE-99BFB8B6C055}"/>
                        </a:ext>
                      </a:extLst>
                    </p:cNvPr>
                    <p:cNvSpPr/>
                    <p:nvPr/>
                  </p:nvSpPr>
                  <p:spPr bwMode="auto">
                    <a:xfrm>
                      <a:off x="6224407" y="1520027"/>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normAutofit/>
                    </a:bodyPr>
                    <a:lstStyle/>
                    <a:p>
                      <a:pPr>
                        <a:lnSpc>
                          <a:spcPct val="120000"/>
                        </a:lnSpc>
                      </a:pPr>
                      <a:endParaRPr lang="en-US"/>
                    </a:p>
                  </p:txBody>
                </p:sp>
                <p:sp>
                  <p:nvSpPr>
                    <p:cNvPr id="71" name="íṧḷiḑè">
                      <a:extLst>
                        <a:ext uri="{FF2B5EF4-FFF2-40B4-BE49-F238E27FC236}">
                          <a16:creationId xmlns:a16="http://schemas.microsoft.com/office/drawing/2014/main" id="{3D0CFA78-80C8-4C5C-81B3-A1AFE11FF8CE}"/>
                        </a:ext>
                      </a:extLst>
                    </p:cNvPr>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72" name="işľíďê">
                      <a:extLst>
                        <a:ext uri="{FF2B5EF4-FFF2-40B4-BE49-F238E27FC236}">
                          <a16:creationId xmlns:a16="http://schemas.microsoft.com/office/drawing/2014/main" id="{FD097ADD-B42D-4C73-BCEC-22914B980506}"/>
                        </a:ext>
                      </a:extLst>
                    </p:cNvPr>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73" name="iṣḷîďe">
                      <a:extLst>
                        <a:ext uri="{FF2B5EF4-FFF2-40B4-BE49-F238E27FC236}">
                          <a16:creationId xmlns:a16="http://schemas.microsoft.com/office/drawing/2014/main" id="{E78CF483-65D3-4323-A97C-9197563DE0A4}"/>
                        </a:ext>
                      </a:extLst>
                    </p:cNvPr>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74" name="iṥľíḓê">
                      <a:extLst>
                        <a:ext uri="{FF2B5EF4-FFF2-40B4-BE49-F238E27FC236}">
                          <a16:creationId xmlns:a16="http://schemas.microsoft.com/office/drawing/2014/main" id="{51E6EEF3-CAEA-454A-8508-E9A57552B521}"/>
                        </a:ext>
                      </a:extLst>
                    </p:cNvPr>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75" name="íSḻíḍé">
                      <a:extLst>
                        <a:ext uri="{FF2B5EF4-FFF2-40B4-BE49-F238E27FC236}">
                          <a16:creationId xmlns:a16="http://schemas.microsoft.com/office/drawing/2014/main" id="{54B5FEB8-C771-4252-9DF1-3BCB07D8E285}"/>
                        </a:ext>
                      </a:extLst>
                    </p:cNvPr>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76" name="îṥliḓè">
                      <a:extLst>
                        <a:ext uri="{FF2B5EF4-FFF2-40B4-BE49-F238E27FC236}">
                          <a16:creationId xmlns:a16="http://schemas.microsoft.com/office/drawing/2014/main" id="{547EA2BD-A247-402F-99F3-6E5AF070FDA3}"/>
                        </a:ext>
                      </a:extLst>
                    </p:cNvPr>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77" name="îšľiḓe">
                      <a:extLst>
                        <a:ext uri="{FF2B5EF4-FFF2-40B4-BE49-F238E27FC236}">
                          <a16:creationId xmlns:a16="http://schemas.microsoft.com/office/drawing/2014/main" id="{4EF2C551-64EE-44D4-BC15-F6591D9ADFB4}"/>
                        </a:ext>
                      </a:extLst>
                    </p:cNvPr>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78" name="ïṩľíḋê">
                      <a:extLst>
                        <a:ext uri="{FF2B5EF4-FFF2-40B4-BE49-F238E27FC236}">
                          <a16:creationId xmlns:a16="http://schemas.microsoft.com/office/drawing/2014/main" id="{C0C7415E-F07F-4988-8C91-4515182C1035}"/>
                        </a:ext>
                      </a:extLst>
                    </p:cNvPr>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79" name="ïSlíḑe">
                      <a:extLst>
                        <a:ext uri="{FF2B5EF4-FFF2-40B4-BE49-F238E27FC236}">
                          <a16:creationId xmlns:a16="http://schemas.microsoft.com/office/drawing/2014/main" id="{D51EE92A-9C0C-4883-83D9-DE5DBB2EBE11}"/>
                        </a:ext>
                      </a:extLst>
                    </p:cNvPr>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80" name="iş1ïḓé">
                      <a:extLst>
                        <a:ext uri="{FF2B5EF4-FFF2-40B4-BE49-F238E27FC236}">
                          <a16:creationId xmlns:a16="http://schemas.microsoft.com/office/drawing/2014/main" id="{32B7F028-311D-4F52-86DB-518A02E4F2D5}"/>
                        </a:ext>
                      </a:extLst>
                    </p:cNvPr>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81" name="íŝļîḓè">
                      <a:extLst>
                        <a:ext uri="{FF2B5EF4-FFF2-40B4-BE49-F238E27FC236}">
                          <a16:creationId xmlns:a16="http://schemas.microsoft.com/office/drawing/2014/main" id="{48FF584F-4C7C-4AA0-B7D3-A0541C2EF7B1}"/>
                        </a:ext>
                      </a:extLst>
                    </p:cNvPr>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82" name="ísḻíḋe">
                      <a:extLst>
                        <a:ext uri="{FF2B5EF4-FFF2-40B4-BE49-F238E27FC236}">
                          <a16:creationId xmlns:a16="http://schemas.microsoft.com/office/drawing/2014/main" id="{36FE63BB-8791-4B7D-AC2E-DA46D0305B49}"/>
                        </a:ext>
                      </a:extLst>
                    </p:cNvPr>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83" name="ïsḷíḑè">
                      <a:extLst>
                        <a:ext uri="{FF2B5EF4-FFF2-40B4-BE49-F238E27FC236}">
                          <a16:creationId xmlns:a16="http://schemas.microsoft.com/office/drawing/2014/main" id="{3A4E179D-0369-4075-A66E-E97A7B6A78B2}"/>
                        </a:ext>
                      </a:extLst>
                    </p:cNvPr>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grpSp>
            </p:grpSp>
            <p:grpSp>
              <p:nvGrpSpPr>
                <p:cNvPr id="21" name="iṡlïḋé">
                  <a:extLst>
                    <a:ext uri="{FF2B5EF4-FFF2-40B4-BE49-F238E27FC236}">
                      <a16:creationId xmlns:a16="http://schemas.microsoft.com/office/drawing/2014/main" id="{6231DAD9-0347-49AA-B087-1F74659EAD51}"/>
                    </a:ext>
                  </a:extLst>
                </p:cNvPr>
                <p:cNvGrpSpPr/>
                <p:nvPr/>
              </p:nvGrpSpPr>
              <p:grpSpPr>
                <a:xfrm rot="806963">
                  <a:off x="2008129" y="1047000"/>
                  <a:ext cx="1683483" cy="1691701"/>
                  <a:chOff x="4391025" y="1189038"/>
                  <a:chExt cx="1952625" cy="1962150"/>
                </a:xfrm>
              </p:grpSpPr>
              <p:sp>
                <p:nvSpPr>
                  <p:cNvPr id="22" name="íSḷiḍè">
                    <a:extLst>
                      <a:ext uri="{FF2B5EF4-FFF2-40B4-BE49-F238E27FC236}">
                        <a16:creationId xmlns:a16="http://schemas.microsoft.com/office/drawing/2014/main" id="{3EBF2E97-792B-43EB-B055-1549640243B8}"/>
                      </a:ext>
                    </a:extLst>
                  </p:cNvPr>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3" name="îSḻiďé">
                    <a:extLst>
                      <a:ext uri="{FF2B5EF4-FFF2-40B4-BE49-F238E27FC236}">
                        <a16:creationId xmlns:a16="http://schemas.microsoft.com/office/drawing/2014/main" id="{B263489F-F667-45CF-A07E-567B295CC326}"/>
                      </a:ext>
                    </a:extLst>
                  </p:cNvPr>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path>
                    </a:pathLst>
                  </a:custGeom>
                  <a:no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4" name="íṣlïḑe">
                    <a:extLst>
                      <a:ext uri="{FF2B5EF4-FFF2-40B4-BE49-F238E27FC236}">
                        <a16:creationId xmlns:a16="http://schemas.microsoft.com/office/drawing/2014/main" id="{386FE43D-82C5-4572-8717-29DD073B46AE}"/>
                      </a:ext>
                    </a:extLst>
                  </p:cNvPr>
                  <p:cNvSpPr/>
                  <p:nvPr/>
                </p:nvSpPr>
                <p:spPr bwMode="auto">
                  <a:xfrm>
                    <a:off x="4391025" y="1874838"/>
                    <a:ext cx="1284288" cy="1276350"/>
                  </a:xfrm>
                  <a:custGeom>
                    <a:avLst/>
                    <a:gdLst/>
                    <a:ahLst/>
                    <a:cxnLst>
                      <a:cxn ang="0">
                        <a:pos x="1114" y="270"/>
                      </a:cxn>
                      <a:cxn ang="0">
                        <a:pos x="140" y="268"/>
                      </a:cxn>
                      <a:cxn ang="0">
                        <a:pos x="0" y="479"/>
                      </a:cxn>
                      <a:cxn ang="0">
                        <a:pos x="766" y="624"/>
                      </a:cxn>
                      <a:cxn ang="0">
                        <a:pos x="922" y="1388"/>
                      </a:cxn>
                      <a:cxn ang="0">
                        <a:pos x="1130" y="1245"/>
                      </a:cxn>
                      <a:cxn ang="0">
                        <a:pos x="1114" y="270"/>
                      </a:cxn>
                    </a:cxnLst>
                    <a:rect l="0" t="0" r="r" b="b"/>
                    <a:pathLst>
                      <a:path w="1395" h="1388">
                        <a:moveTo>
                          <a:pt x="1114" y="270"/>
                        </a:moveTo>
                        <a:cubicBezTo>
                          <a:pt x="841" y="1"/>
                          <a:pt x="405" y="0"/>
                          <a:pt x="140" y="268"/>
                        </a:cubicBezTo>
                        <a:cubicBezTo>
                          <a:pt x="79" y="331"/>
                          <a:pt x="32" y="402"/>
                          <a:pt x="0" y="479"/>
                        </a:cubicBezTo>
                        <a:cubicBezTo>
                          <a:pt x="251" y="369"/>
                          <a:pt x="556" y="417"/>
                          <a:pt x="766" y="624"/>
                        </a:cubicBezTo>
                        <a:cubicBezTo>
                          <a:pt x="976" y="831"/>
                          <a:pt x="1028" y="1136"/>
                          <a:pt x="922" y="1388"/>
                        </a:cubicBezTo>
                        <a:cubicBezTo>
                          <a:pt x="998" y="1355"/>
                          <a:pt x="1069" y="1307"/>
                          <a:pt x="1130" y="1245"/>
                        </a:cubicBezTo>
                        <a:cubicBezTo>
                          <a:pt x="1395" y="976"/>
                          <a:pt x="1388" y="540"/>
                          <a:pt x="1114" y="270"/>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rmAutofit/>
                  </a:bodyPr>
                  <a:lstStyle/>
                  <a:p>
                    <a:pPr>
                      <a:lnSpc>
                        <a:spcPct val="120000"/>
                      </a:lnSpc>
                    </a:pPr>
                    <a:endParaRPr lang="en-US"/>
                  </a:p>
                </p:txBody>
              </p:sp>
              <p:sp>
                <p:nvSpPr>
                  <p:cNvPr id="25" name="î$ḷiďe">
                    <a:extLst>
                      <a:ext uri="{FF2B5EF4-FFF2-40B4-BE49-F238E27FC236}">
                        <a16:creationId xmlns:a16="http://schemas.microsoft.com/office/drawing/2014/main" id="{F9B832F0-EEE6-4B4C-B254-5F33832A39C0}"/>
                      </a:ext>
                    </a:extLst>
                  </p:cNvPr>
                  <p:cNvSpPr/>
                  <p:nvPr/>
                </p:nvSpPr>
                <p:spPr bwMode="auto">
                  <a:xfrm>
                    <a:off x="4854575" y="1189038"/>
                    <a:ext cx="1489075" cy="1501775"/>
                  </a:xfrm>
                  <a:custGeom>
                    <a:avLst/>
                    <a:gdLst/>
                    <a:ahLst/>
                    <a:cxnLst>
                      <a:cxn ang="0">
                        <a:pos x="462" y="557"/>
                      </a:cxn>
                      <a:cxn ang="0">
                        <a:pos x="0" y="1288"/>
                      </a:cxn>
                      <a:cxn ang="0">
                        <a:pos x="201" y="1433"/>
                      </a:cxn>
                      <a:cxn ang="0">
                        <a:pos x="349" y="1632"/>
                      </a:cxn>
                      <a:cxn ang="0">
                        <a:pos x="1073" y="1160"/>
                      </a:cxn>
                      <a:cxn ang="0">
                        <a:pos x="1589" y="24"/>
                      </a:cxn>
                      <a:cxn ang="0">
                        <a:pos x="462" y="557"/>
                      </a:cxn>
                    </a:cxnLst>
                    <a:rect l="0" t="0" r="r" b="b"/>
                    <a:pathLst>
                      <a:path w="1618" h="1632">
                        <a:moveTo>
                          <a:pt x="462" y="557"/>
                        </a:moveTo>
                        <a:cubicBezTo>
                          <a:pt x="236" y="786"/>
                          <a:pt x="78" y="1044"/>
                          <a:pt x="0" y="1288"/>
                        </a:cubicBezTo>
                        <a:cubicBezTo>
                          <a:pt x="72" y="1325"/>
                          <a:pt x="140" y="1373"/>
                          <a:pt x="201" y="1433"/>
                        </a:cubicBezTo>
                        <a:cubicBezTo>
                          <a:pt x="262" y="1493"/>
                          <a:pt x="311" y="1560"/>
                          <a:pt x="349" y="1632"/>
                        </a:cubicBezTo>
                        <a:cubicBezTo>
                          <a:pt x="591" y="1550"/>
                          <a:pt x="847" y="1389"/>
                          <a:pt x="1073" y="1160"/>
                        </a:cubicBezTo>
                        <a:cubicBezTo>
                          <a:pt x="1432" y="796"/>
                          <a:pt x="1618" y="358"/>
                          <a:pt x="1589" y="24"/>
                        </a:cubicBezTo>
                        <a:cubicBezTo>
                          <a:pt x="1255" y="0"/>
                          <a:pt x="820" y="193"/>
                          <a:pt x="462" y="557"/>
                        </a:cubicBezTo>
                      </a:path>
                    </a:pathLst>
                  </a:custGeom>
                  <a:solidFill>
                    <a:schemeClr val="tx1">
                      <a:lumMod val="10000"/>
                      <a:lumOff val="90000"/>
                    </a:schemeClr>
                  </a:solidFill>
                  <a:ln w="9525">
                    <a:noFill/>
                    <a:round/>
                    <a:headEnd/>
                    <a:tailEnd/>
                  </a:ln>
                </p:spPr>
                <p:txBody>
                  <a:bodyPr vert="horz" wrap="square" lIns="91440" tIns="45720" rIns="91440" bIns="45720" numCol="1" anchor="t" anchorCtr="0" compatLnSpc="1">
                    <a:prstTxWarp prst="textNoShape">
                      <a:avLst/>
                    </a:prstTxWarp>
                    <a:normAutofit/>
                  </a:bodyPr>
                  <a:lstStyle/>
                  <a:p>
                    <a:pPr>
                      <a:lnSpc>
                        <a:spcPct val="120000"/>
                      </a:lnSpc>
                    </a:pPr>
                    <a:endParaRPr lang="en-US"/>
                  </a:p>
                </p:txBody>
              </p:sp>
              <p:sp>
                <p:nvSpPr>
                  <p:cNvPr id="26" name="ïṡḷiḓè">
                    <a:extLst>
                      <a:ext uri="{FF2B5EF4-FFF2-40B4-BE49-F238E27FC236}">
                        <a16:creationId xmlns:a16="http://schemas.microsoft.com/office/drawing/2014/main" id="{5B0BE6DB-3ABF-400B-8C2F-E9EB534097B8}"/>
                      </a:ext>
                    </a:extLst>
                  </p:cNvPr>
                  <p:cNvSpPr/>
                  <p:nvPr/>
                </p:nvSpPr>
                <p:spPr bwMode="auto">
                  <a:xfrm>
                    <a:off x="5029200" y="1208088"/>
                    <a:ext cx="1314450" cy="1482725"/>
                  </a:xfrm>
                  <a:custGeom>
                    <a:avLst/>
                    <a:gdLst/>
                    <a:ahLst/>
                    <a:cxnLst>
                      <a:cxn ang="0">
                        <a:pos x="1399" y="2"/>
                      </a:cxn>
                      <a:cxn ang="0">
                        <a:pos x="0" y="1401"/>
                      </a:cxn>
                      <a:cxn ang="0">
                        <a:pos x="11" y="1411"/>
                      </a:cxn>
                      <a:cxn ang="0">
                        <a:pos x="159" y="1610"/>
                      </a:cxn>
                      <a:cxn ang="0">
                        <a:pos x="883" y="1138"/>
                      </a:cxn>
                      <a:cxn ang="0">
                        <a:pos x="1399" y="2"/>
                      </a:cxn>
                    </a:cxnLst>
                    <a:rect l="0" t="0" r="r" b="b"/>
                    <a:pathLst>
                      <a:path w="1428" h="1610">
                        <a:moveTo>
                          <a:pt x="1399" y="2"/>
                        </a:moveTo>
                        <a:cubicBezTo>
                          <a:pt x="1361" y="0"/>
                          <a:pt x="0" y="1401"/>
                          <a:pt x="0" y="1401"/>
                        </a:cubicBezTo>
                        <a:cubicBezTo>
                          <a:pt x="4" y="1405"/>
                          <a:pt x="7" y="1408"/>
                          <a:pt x="11" y="1411"/>
                        </a:cubicBezTo>
                        <a:cubicBezTo>
                          <a:pt x="72" y="1471"/>
                          <a:pt x="121" y="1538"/>
                          <a:pt x="159" y="1610"/>
                        </a:cubicBezTo>
                        <a:cubicBezTo>
                          <a:pt x="401" y="1528"/>
                          <a:pt x="657" y="1367"/>
                          <a:pt x="883" y="1138"/>
                        </a:cubicBezTo>
                        <a:cubicBezTo>
                          <a:pt x="1242" y="774"/>
                          <a:pt x="1428" y="336"/>
                          <a:pt x="1399" y="2"/>
                        </a:cubicBezTo>
                      </a:path>
                    </a:pathLst>
                  </a:custGeom>
                  <a:solidFill>
                    <a:srgbClr val="CFCFCF"/>
                  </a:solidFill>
                  <a:ln w="9525">
                    <a:noFill/>
                    <a:round/>
                    <a:headEnd/>
                    <a:tailEnd/>
                  </a:ln>
                </p:spPr>
                <p:txBody>
                  <a:bodyPr vert="horz" wrap="square" lIns="91440" tIns="45720" rIns="91440" bIns="45720" numCol="1" anchor="t" anchorCtr="0" compatLnSpc="1">
                    <a:prstTxWarp prst="textNoShape">
                      <a:avLst/>
                    </a:prstTxWarp>
                    <a:normAutofit/>
                  </a:bodyPr>
                  <a:lstStyle/>
                  <a:p>
                    <a:pPr>
                      <a:lnSpc>
                        <a:spcPct val="120000"/>
                      </a:lnSpc>
                    </a:pPr>
                    <a:endParaRPr lang="en-US"/>
                  </a:p>
                </p:txBody>
              </p:sp>
              <p:sp>
                <p:nvSpPr>
                  <p:cNvPr id="27" name="íşlîḑé">
                    <a:extLst>
                      <a:ext uri="{FF2B5EF4-FFF2-40B4-BE49-F238E27FC236}">
                        <a16:creationId xmlns:a16="http://schemas.microsoft.com/office/drawing/2014/main" id="{69AAA98D-ABAE-4AEA-B02E-7D0CBF93041C}"/>
                      </a:ext>
                    </a:extLst>
                  </p:cNvPr>
                  <p:cNvSpPr/>
                  <p:nvPr/>
                </p:nvSpPr>
                <p:spPr bwMode="auto">
                  <a:xfrm>
                    <a:off x="4814887" y="2097088"/>
                    <a:ext cx="630238" cy="638175"/>
                  </a:xfrm>
                  <a:custGeom>
                    <a:avLst/>
                    <a:gdLst/>
                    <a:ahLst/>
                    <a:cxnLst>
                      <a:cxn ang="0">
                        <a:pos x="276" y="282"/>
                      </a:cxn>
                      <a:cxn ang="0">
                        <a:pos x="0" y="694"/>
                      </a:cxn>
                      <a:cxn ang="0">
                        <a:pos x="407" y="411"/>
                      </a:cxn>
                      <a:cxn ang="0">
                        <a:pos x="684" y="0"/>
                      </a:cxn>
                      <a:cxn ang="0">
                        <a:pos x="276" y="282"/>
                      </a:cxn>
                    </a:cxnLst>
                    <a:rect l="0" t="0" r="r" b="b"/>
                    <a:pathLst>
                      <a:path w="684" h="694">
                        <a:moveTo>
                          <a:pt x="276" y="282"/>
                        </a:moveTo>
                        <a:cubicBezTo>
                          <a:pt x="127" y="433"/>
                          <a:pt x="24" y="591"/>
                          <a:pt x="0" y="694"/>
                        </a:cubicBezTo>
                        <a:cubicBezTo>
                          <a:pt x="102" y="668"/>
                          <a:pt x="258" y="563"/>
                          <a:pt x="407" y="411"/>
                        </a:cubicBezTo>
                        <a:cubicBezTo>
                          <a:pt x="556" y="260"/>
                          <a:pt x="659" y="103"/>
                          <a:pt x="684" y="0"/>
                        </a:cubicBezTo>
                        <a:cubicBezTo>
                          <a:pt x="581" y="26"/>
                          <a:pt x="425" y="131"/>
                          <a:pt x="276" y="282"/>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rmAutofit fontScale="62500" lnSpcReduction="20000"/>
                  </a:bodyPr>
                  <a:lstStyle/>
                  <a:p>
                    <a:pPr>
                      <a:lnSpc>
                        <a:spcPct val="120000"/>
                      </a:lnSpc>
                    </a:pPr>
                    <a:endParaRPr lang="en-US"/>
                  </a:p>
                </p:txBody>
              </p:sp>
              <p:sp>
                <p:nvSpPr>
                  <p:cNvPr id="28" name="ïṡlídê">
                    <a:extLst>
                      <a:ext uri="{FF2B5EF4-FFF2-40B4-BE49-F238E27FC236}">
                        <a16:creationId xmlns:a16="http://schemas.microsoft.com/office/drawing/2014/main" id="{961CC81E-25D4-446E-8DA6-D6981075E9B2}"/>
                      </a:ext>
                    </a:extLst>
                  </p:cNvPr>
                  <p:cNvSpPr/>
                  <p:nvPr/>
                </p:nvSpPr>
                <p:spPr bwMode="auto">
                  <a:xfrm>
                    <a:off x="5737225" y="1328738"/>
                    <a:ext cx="468313" cy="468313"/>
                  </a:xfrm>
                  <a:custGeom>
                    <a:avLst/>
                    <a:gdLst/>
                    <a:ahLst/>
                    <a:cxnLst>
                      <a:cxn ang="0">
                        <a:pos x="57" y="0"/>
                      </a:cxn>
                      <a:cxn ang="0">
                        <a:pos x="2" y="28"/>
                      </a:cxn>
                      <a:cxn ang="0">
                        <a:pos x="479" y="509"/>
                      </a:cxn>
                      <a:cxn ang="0">
                        <a:pos x="509" y="446"/>
                      </a:cxn>
                      <a:cxn ang="0">
                        <a:pos x="57" y="0"/>
                      </a:cxn>
                    </a:cxnLst>
                    <a:rect l="0" t="0" r="r" b="b"/>
                    <a:pathLst>
                      <a:path w="509" h="509">
                        <a:moveTo>
                          <a:pt x="57" y="0"/>
                        </a:moveTo>
                        <a:cubicBezTo>
                          <a:pt x="24" y="15"/>
                          <a:pt x="2" y="28"/>
                          <a:pt x="2" y="28"/>
                        </a:cubicBezTo>
                        <a:cubicBezTo>
                          <a:pt x="0" y="28"/>
                          <a:pt x="288" y="254"/>
                          <a:pt x="479" y="509"/>
                        </a:cubicBezTo>
                        <a:cubicBezTo>
                          <a:pt x="479" y="509"/>
                          <a:pt x="503" y="462"/>
                          <a:pt x="509" y="446"/>
                        </a:cubicBezTo>
                        <a:cubicBezTo>
                          <a:pt x="505" y="287"/>
                          <a:pt x="274" y="7"/>
                          <a:pt x="57" y="0"/>
                        </a:cubicBezTo>
                      </a:path>
                    </a:pathLst>
                  </a:custGeom>
                  <a:solidFill>
                    <a:schemeClr val="accent1">
                      <a:lumMod val="60000"/>
                      <a:lumOff val="40000"/>
                    </a:schemeClr>
                  </a:solidFill>
                  <a:ln w="9525">
                    <a:noFill/>
                    <a:round/>
                    <a:headEnd/>
                    <a:tailEnd/>
                  </a:ln>
                </p:spPr>
                <p:txBody>
                  <a:bodyPr vert="horz" wrap="square" lIns="91440" tIns="45720" rIns="91440" bIns="45720" numCol="1" anchor="t" anchorCtr="0" compatLnSpc="1">
                    <a:prstTxWarp prst="textNoShape">
                      <a:avLst/>
                    </a:prstTxWarp>
                    <a:normAutofit fontScale="40000" lnSpcReduction="20000"/>
                  </a:bodyPr>
                  <a:lstStyle/>
                  <a:p>
                    <a:pPr>
                      <a:lnSpc>
                        <a:spcPct val="120000"/>
                      </a:lnSpc>
                    </a:pPr>
                    <a:endParaRPr lang="en-US"/>
                  </a:p>
                </p:txBody>
              </p:sp>
              <p:sp>
                <p:nvSpPr>
                  <p:cNvPr id="29" name="íślidé">
                    <a:extLst>
                      <a:ext uri="{FF2B5EF4-FFF2-40B4-BE49-F238E27FC236}">
                        <a16:creationId xmlns:a16="http://schemas.microsoft.com/office/drawing/2014/main" id="{92467090-7787-46C0-B05E-2790840E9FAF}"/>
                      </a:ext>
                    </a:extLst>
                  </p:cNvPr>
                  <p:cNvSpPr/>
                  <p:nvPr/>
                </p:nvSpPr>
                <p:spPr bwMode="auto">
                  <a:xfrm>
                    <a:off x="6318250" y="1219200"/>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0" name="ïšļîḓè">
                    <a:extLst>
                      <a:ext uri="{FF2B5EF4-FFF2-40B4-BE49-F238E27FC236}">
                        <a16:creationId xmlns:a16="http://schemas.microsoft.com/office/drawing/2014/main" id="{120D6326-A0FE-43B4-9A72-4560988BB0B5}"/>
                      </a:ext>
                    </a:extLst>
                  </p:cNvPr>
                  <p:cNvSpPr/>
                  <p:nvPr/>
                </p:nvSpPr>
                <p:spPr bwMode="auto">
                  <a:xfrm>
                    <a:off x="6318250" y="1220788"/>
                    <a:ext cx="1588" cy="1588"/>
                  </a:xfrm>
                  <a:prstGeom prst="ellipse">
                    <a:avLst/>
                  </a:prstGeom>
                  <a:solidFill>
                    <a:srgbClr val="C6C6C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1" name="îṡ1îḋe">
                    <a:extLst>
                      <a:ext uri="{FF2B5EF4-FFF2-40B4-BE49-F238E27FC236}">
                        <a16:creationId xmlns:a16="http://schemas.microsoft.com/office/drawing/2014/main" id="{E4519E18-FA48-4BF6-9CA0-6C11E3238481}"/>
                      </a:ext>
                    </a:extLst>
                  </p:cNvPr>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2" name="îṡlíḓê">
                    <a:extLst>
                      <a:ext uri="{FF2B5EF4-FFF2-40B4-BE49-F238E27FC236}">
                        <a16:creationId xmlns:a16="http://schemas.microsoft.com/office/drawing/2014/main" id="{59C1D2CB-4124-442B-A185-C23E8BB07E49}"/>
                      </a:ext>
                    </a:extLst>
                  </p:cNvPr>
                  <p:cNvSpPr/>
                  <p:nvPr/>
                </p:nvSpPr>
                <p:spPr bwMode="auto">
                  <a:xfrm>
                    <a:off x="6318250" y="1220788"/>
                    <a:ext cx="1588" cy="1588"/>
                  </a:xfrm>
                  <a:prstGeom prst="ellipse">
                    <a:avLst/>
                  </a:prstGeom>
                  <a:solidFill>
                    <a:srgbClr val="C6C6C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3" name="íŝ1îde">
                    <a:extLst>
                      <a:ext uri="{FF2B5EF4-FFF2-40B4-BE49-F238E27FC236}">
                        <a16:creationId xmlns:a16="http://schemas.microsoft.com/office/drawing/2014/main" id="{A016B278-04F3-41FD-9836-3E2C54F9F40A}"/>
                      </a:ext>
                    </a:extLst>
                  </p:cNvPr>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4" name="ïś1ïḓé">
                    <a:extLst>
                      <a:ext uri="{FF2B5EF4-FFF2-40B4-BE49-F238E27FC236}">
                        <a16:creationId xmlns:a16="http://schemas.microsoft.com/office/drawing/2014/main" id="{310CADF1-9494-4DEB-B470-D4C35794F21B}"/>
                      </a:ext>
                    </a:extLst>
                  </p:cNvPr>
                  <p:cNvSpPr/>
                  <p:nvPr/>
                </p:nvSpPr>
                <p:spPr bwMode="auto">
                  <a:xfrm>
                    <a:off x="6318250" y="1222375"/>
                    <a:ext cx="1588" cy="1588"/>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5" name="ïŝľiḋê">
                    <a:extLst>
                      <a:ext uri="{FF2B5EF4-FFF2-40B4-BE49-F238E27FC236}">
                        <a16:creationId xmlns:a16="http://schemas.microsoft.com/office/drawing/2014/main" id="{882B58CC-922D-441E-B677-672EE3017346}"/>
                      </a:ext>
                    </a:extLst>
                  </p:cNvPr>
                  <p:cNvSpPr/>
                  <p:nvPr/>
                </p:nvSpPr>
                <p:spPr bwMode="auto">
                  <a:xfrm>
                    <a:off x="6316662" y="1222375"/>
                    <a:ext cx="4763" cy="115888"/>
                  </a:xfrm>
                  <a:custGeom>
                    <a:avLst/>
                    <a:gdLst/>
                    <a:ahLst/>
                    <a:cxnLst>
                      <a:cxn ang="0">
                        <a:pos x="1" y="0"/>
                      </a:cxn>
                      <a:cxn ang="0">
                        <a:pos x="3" y="62"/>
                      </a:cxn>
                      <a:cxn ang="0">
                        <a:pos x="0" y="126"/>
                      </a:cxn>
                      <a:cxn ang="0">
                        <a:pos x="1" y="0"/>
                      </a:cxn>
                      <a:cxn ang="0">
                        <a:pos x="1" y="0"/>
                      </a:cxn>
                      <a:cxn ang="0">
                        <a:pos x="1" y="0"/>
                      </a:cxn>
                      <a:cxn ang="0">
                        <a:pos x="1" y="0"/>
                      </a:cxn>
                      <a:cxn ang="0">
                        <a:pos x="1" y="0"/>
                      </a:cxn>
                      <a:cxn ang="0">
                        <a:pos x="1" y="0"/>
                      </a:cxn>
                    </a:cxnLst>
                    <a:rect l="0" t="0" r="r" b="b"/>
                    <a:pathLst>
                      <a:path w="4" h="126">
                        <a:moveTo>
                          <a:pt x="1" y="0"/>
                        </a:moveTo>
                        <a:cubicBezTo>
                          <a:pt x="2" y="20"/>
                          <a:pt x="3" y="41"/>
                          <a:pt x="3" y="62"/>
                        </a:cubicBezTo>
                        <a:cubicBezTo>
                          <a:pt x="3" y="83"/>
                          <a:pt x="2" y="104"/>
                          <a:pt x="0" y="126"/>
                        </a:cubicBezTo>
                        <a:cubicBezTo>
                          <a:pt x="4" y="83"/>
                          <a:pt x="4" y="41"/>
                          <a:pt x="1" y="0"/>
                        </a:cubicBezTo>
                        <a:moveTo>
                          <a:pt x="1" y="0"/>
                        </a:moveTo>
                        <a:cubicBezTo>
                          <a:pt x="1" y="0"/>
                          <a:pt x="1" y="0"/>
                          <a:pt x="1" y="0"/>
                        </a:cubicBezTo>
                        <a:cubicBezTo>
                          <a:pt x="1" y="0"/>
                          <a:pt x="1" y="0"/>
                          <a:pt x="1" y="0"/>
                        </a:cubicBezTo>
                        <a:cubicBezTo>
                          <a:pt x="1" y="0"/>
                          <a:pt x="1" y="0"/>
                          <a:pt x="1" y="0"/>
                        </a:cubicBezTo>
                        <a:cubicBezTo>
                          <a:pt x="1" y="0"/>
                          <a:pt x="1" y="0"/>
                          <a:pt x="1"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6" name="ïṧlïde">
                    <a:extLst>
                      <a:ext uri="{FF2B5EF4-FFF2-40B4-BE49-F238E27FC236}">
                        <a16:creationId xmlns:a16="http://schemas.microsoft.com/office/drawing/2014/main" id="{54046D9F-001F-4A57-942A-19628225737F}"/>
                      </a:ext>
                    </a:extLst>
                  </p:cNvPr>
                  <p:cNvSpPr/>
                  <p:nvPr/>
                </p:nvSpPr>
                <p:spPr bwMode="auto">
                  <a:xfrm>
                    <a:off x="6316662" y="1211263"/>
                    <a:ext cx="3175" cy="68263"/>
                  </a:xfrm>
                  <a:custGeom>
                    <a:avLst/>
                    <a:gdLst/>
                    <a:ahLst/>
                    <a:cxnLst>
                      <a:cxn ang="0">
                        <a:pos x="1" y="0"/>
                      </a:cxn>
                      <a:cxn ang="0">
                        <a:pos x="0" y="0"/>
                      </a:cxn>
                      <a:cxn ang="0">
                        <a:pos x="1" y="1"/>
                      </a:cxn>
                      <a:cxn ang="0">
                        <a:pos x="4" y="74"/>
                      </a:cxn>
                      <a:cxn ang="0">
                        <a:pos x="2" y="12"/>
                      </a:cxn>
                      <a:cxn ang="0">
                        <a:pos x="2" y="12"/>
                      </a:cxn>
                      <a:cxn ang="0">
                        <a:pos x="2" y="12"/>
                      </a:cxn>
                      <a:cxn ang="0">
                        <a:pos x="2" y="12"/>
                      </a:cxn>
                      <a:cxn ang="0">
                        <a:pos x="2" y="12"/>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0"/>
                      </a:cxn>
                      <a:cxn ang="0">
                        <a:pos x="2" y="10"/>
                      </a:cxn>
                      <a:cxn ang="0">
                        <a:pos x="2" y="10"/>
                      </a:cxn>
                      <a:cxn ang="0">
                        <a:pos x="2" y="10"/>
                      </a:cxn>
                      <a:cxn ang="0">
                        <a:pos x="1" y="0"/>
                      </a:cxn>
                      <a:cxn ang="0">
                        <a:pos x="1" y="0"/>
                      </a:cxn>
                    </a:cxnLst>
                    <a:rect l="0" t="0" r="r" b="b"/>
                    <a:pathLst>
                      <a:path w="4" h="74">
                        <a:moveTo>
                          <a:pt x="1" y="0"/>
                        </a:moveTo>
                        <a:cubicBezTo>
                          <a:pt x="1" y="0"/>
                          <a:pt x="0" y="0"/>
                          <a:pt x="0" y="0"/>
                        </a:cubicBezTo>
                        <a:cubicBezTo>
                          <a:pt x="0" y="0"/>
                          <a:pt x="1" y="1"/>
                          <a:pt x="1" y="1"/>
                        </a:cubicBezTo>
                        <a:cubicBezTo>
                          <a:pt x="3" y="25"/>
                          <a:pt x="4" y="49"/>
                          <a:pt x="4" y="74"/>
                        </a:cubicBezTo>
                        <a:cubicBezTo>
                          <a:pt x="4" y="53"/>
                          <a:pt x="3" y="32"/>
                          <a:pt x="2" y="12"/>
                        </a:cubicBezTo>
                        <a:cubicBezTo>
                          <a:pt x="2" y="12"/>
                          <a:pt x="2" y="12"/>
                          <a:pt x="2" y="12"/>
                        </a:cubicBezTo>
                        <a:cubicBezTo>
                          <a:pt x="2" y="12"/>
                          <a:pt x="2" y="12"/>
                          <a:pt x="2" y="12"/>
                        </a:cubicBezTo>
                        <a:cubicBezTo>
                          <a:pt x="2" y="12"/>
                          <a:pt x="2" y="12"/>
                          <a:pt x="2" y="12"/>
                        </a:cubicBezTo>
                        <a:cubicBezTo>
                          <a:pt x="2" y="12"/>
                          <a:pt x="2" y="12"/>
                          <a:pt x="2" y="12"/>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0"/>
                          <a:pt x="2" y="10"/>
                          <a:pt x="2" y="10"/>
                        </a:cubicBezTo>
                        <a:cubicBezTo>
                          <a:pt x="2" y="10"/>
                          <a:pt x="2" y="10"/>
                          <a:pt x="2" y="10"/>
                        </a:cubicBezTo>
                        <a:cubicBezTo>
                          <a:pt x="2" y="10"/>
                          <a:pt x="2" y="10"/>
                          <a:pt x="2" y="10"/>
                        </a:cubicBezTo>
                        <a:cubicBezTo>
                          <a:pt x="2" y="10"/>
                          <a:pt x="2" y="10"/>
                          <a:pt x="2" y="10"/>
                        </a:cubicBezTo>
                        <a:cubicBezTo>
                          <a:pt x="2" y="7"/>
                          <a:pt x="1" y="4"/>
                          <a:pt x="1" y="0"/>
                        </a:cubicBezTo>
                        <a:cubicBezTo>
                          <a:pt x="1" y="0"/>
                          <a:pt x="1" y="0"/>
                          <a:pt x="1" y="0"/>
                        </a:cubicBezTo>
                      </a:path>
                    </a:pathLst>
                  </a:custGeom>
                  <a:solidFill>
                    <a:srgbClr val="B7352B"/>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7" name="îs1iḓé">
                    <a:extLst>
                      <a:ext uri="{FF2B5EF4-FFF2-40B4-BE49-F238E27FC236}">
                        <a16:creationId xmlns:a16="http://schemas.microsoft.com/office/drawing/2014/main" id="{8C297AB1-A78C-4DE0-ADAA-9BE7CB52AFD8}"/>
                      </a:ext>
                    </a:extLst>
                  </p:cNvPr>
                  <p:cNvSpPr/>
                  <p:nvPr/>
                </p:nvSpPr>
                <p:spPr bwMode="auto">
                  <a:xfrm>
                    <a:off x="6316662" y="1338263"/>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8" name="íšļíḓè">
                    <a:extLst>
                      <a:ext uri="{FF2B5EF4-FFF2-40B4-BE49-F238E27FC236}">
                        <a16:creationId xmlns:a16="http://schemas.microsoft.com/office/drawing/2014/main" id="{76347130-12BE-40A6-A997-8A7C7504242D}"/>
                      </a:ext>
                    </a:extLst>
                  </p:cNvPr>
                  <p:cNvSpPr/>
                  <p:nvPr/>
                </p:nvSpPr>
                <p:spPr bwMode="auto">
                  <a:xfrm>
                    <a:off x="5175250" y="1797050"/>
                    <a:ext cx="1001713" cy="893763"/>
                  </a:xfrm>
                  <a:custGeom>
                    <a:avLst/>
                    <a:gdLst/>
                    <a:ahLst/>
                    <a:cxnLst>
                      <a:cxn ang="0">
                        <a:pos x="72" y="943"/>
                      </a:cxn>
                      <a:cxn ang="0">
                        <a:pos x="0" y="970"/>
                      </a:cxn>
                      <a:cxn ang="0">
                        <a:pos x="0" y="970"/>
                      </a:cxn>
                      <a:cxn ang="0">
                        <a:pos x="72" y="943"/>
                      </a:cxn>
                      <a:cxn ang="0">
                        <a:pos x="72" y="943"/>
                      </a:cxn>
                      <a:cxn ang="0">
                        <a:pos x="1088" y="0"/>
                      </a:cxn>
                      <a:cxn ang="0">
                        <a:pos x="724" y="498"/>
                      </a:cxn>
                      <a:cxn ang="0">
                        <a:pos x="1088" y="0"/>
                      </a:cxn>
                      <a:cxn ang="0">
                        <a:pos x="1088" y="0"/>
                      </a:cxn>
                    </a:cxnLst>
                    <a:rect l="0" t="0" r="r" b="b"/>
                    <a:pathLst>
                      <a:path w="1088" h="970">
                        <a:moveTo>
                          <a:pt x="72" y="943"/>
                        </a:moveTo>
                        <a:cubicBezTo>
                          <a:pt x="48" y="953"/>
                          <a:pt x="24" y="962"/>
                          <a:pt x="0" y="970"/>
                        </a:cubicBezTo>
                        <a:cubicBezTo>
                          <a:pt x="0" y="970"/>
                          <a:pt x="0" y="970"/>
                          <a:pt x="0" y="970"/>
                        </a:cubicBezTo>
                        <a:cubicBezTo>
                          <a:pt x="24" y="962"/>
                          <a:pt x="48" y="953"/>
                          <a:pt x="72" y="943"/>
                        </a:cubicBezTo>
                        <a:cubicBezTo>
                          <a:pt x="72" y="943"/>
                          <a:pt x="72" y="943"/>
                          <a:pt x="72" y="943"/>
                        </a:cubicBezTo>
                        <a:moveTo>
                          <a:pt x="1088" y="0"/>
                        </a:moveTo>
                        <a:cubicBezTo>
                          <a:pt x="1001" y="170"/>
                          <a:pt x="879" y="341"/>
                          <a:pt x="724" y="498"/>
                        </a:cubicBezTo>
                        <a:cubicBezTo>
                          <a:pt x="879" y="341"/>
                          <a:pt x="1001" y="170"/>
                          <a:pt x="1088" y="0"/>
                        </a:cubicBezTo>
                        <a:cubicBezTo>
                          <a:pt x="1088" y="0"/>
                          <a:pt x="1088" y="0"/>
                          <a:pt x="1088" y="0"/>
                        </a:cubicBezTo>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normAutofit lnSpcReduction="10000"/>
                  </a:bodyPr>
                  <a:lstStyle/>
                  <a:p>
                    <a:pPr>
                      <a:lnSpc>
                        <a:spcPct val="120000"/>
                      </a:lnSpc>
                    </a:pPr>
                    <a:endParaRPr lang="en-US"/>
                  </a:p>
                </p:txBody>
              </p:sp>
              <p:sp>
                <p:nvSpPr>
                  <p:cNvPr id="39" name="îṡḷíḓé">
                    <a:extLst>
                      <a:ext uri="{FF2B5EF4-FFF2-40B4-BE49-F238E27FC236}">
                        <a16:creationId xmlns:a16="http://schemas.microsoft.com/office/drawing/2014/main" id="{F94F4BF2-179D-4808-B3B0-CB6AA025319C}"/>
                      </a:ext>
                    </a:extLst>
                  </p:cNvPr>
                  <p:cNvSpPr/>
                  <p:nvPr/>
                </p:nvSpPr>
                <p:spPr bwMode="auto">
                  <a:xfrm>
                    <a:off x="5241925" y="2493963"/>
                    <a:ext cx="317500" cy="171450"/>
                  </a:xfrm>
                  <a:custGeom>
                    <a:avLst/>
                    <a:gdLst/>
                    <a:ahLst/>
                    <a:cxnLst>
                      <a:cxn ang="0">
                        <a:pos x="344" y="0"/>
                      </a:cxn>
                      <a:cxn ang="0">
                        <a:pos x="0" y="186"/>
                      </a:cxn>
                      <a:cxn ang="0">
                        <a:pos x="0" y="186"/>
                      </a:cxn>
                      <a:cxn ang="0">
                        <a:pos x="344" y="0"/>
                      </a:cxn>
                    </a:cxnLst>
                    <a:rect l="0" t="0" r="r" b="b"/>
                    <a:pathLst>
                      <a:path w="344" h="186">
                        <a:moveTo>
                          <a:pt x="344" y="0"/>
                        </a:moveTo>
                        <a:cubicBezTo>
                          <a:pt x="230" y="79"/>
                          <a:pt x="114" y="141"/>
                          <a:pt x="0" y="186"/>
                        </a:cubicBezTo>
                        <a:cubicBezTo>
                          <a:pt x="0" y="186"/>
                          <a:pt x="0" y="186"/>
                          <a:pt x="0" y="186"/>
                        </a:cubicBezTo>
                        <a:cubicBezTo>
                          <a:pt x="114" y="141"/>
                          <a:pt x="230" y="79"/>
                          <a:pt x="344" y="0"/>
                        </a:cubicBezTo>
                      </a:path>
                    </a:pathLst>
                  </a:custGeom>
                  <a:solidFill>
                    <a:srgbClr val="264561"/>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0" name="íṧļíḓé">
                    <a:extLst>
                      <a:ext uri="{FF2B5EF4-FFF2-40B4-BE49-F238E27FC236}">
                        <a16:creationId xmlns:a16="http://schemas.microsoft.com/office/drawing/2014/main" id="{836FCAE4-4645-4C4B-A791-480ADC40D8D6}"/>
                      </a:ext>
                    </a:extLst>
                  </p:cNvPr>
                  <p:cNvSpPr/>
                  <p:nvPr/>
                </p:nvSpPr>
                <p:spPr bwMode="auto">
                  <a:xfrm>
                    <a:off x="5788023" y="1203327"/>
                    <a:ext cx="541338" cy="539750"/>
                  </a:xfrm>
                  <a:custGeom>
                    <a:avLst/>
                    <a:gdLst/>
                    <a:ahLst/>
                    <a:cxnLst>
                      <a:cxn ang="0">
                        <a:pos x="0" y="142"/>
                      </a:cxn>
                      <a:cxn ang="0">
                        <a:pos x="233" y="357"/>
                      </a:cxn>
                      <a:cxn ang="0">
                        <a:pos x="452" y="587"/>
                      </a:cxn>
                      <a:cxn ang="0">
                        <a:pos x="573" y="12"/>
                      </a:cxn>
                      <a:cxn ang="0">
                        <a:pos x="0" y="142"/>
                      </a:cxn>
                    </a:cxnLst>
                    <a:rect l="0" t="0" r="r" b="b"/>
                    <a:pathLst>
                      <a:path w="588" h="587">
                        <a:moveTo>
                          <a:pt x="0" y="142"/>
                        </a:moveTo>
                        <a:cubicBezTo>
                          <a:pt x="79" y="210"/>
                          <a:pt x="157" y="281"/>
                          <a:pt x="233" y="357"/>
                        </a:cubicBezTo>
                        <a:cubicBezTo>
                          <a:pt x="310" y="433"/>
                          <a:pt x="383" y="510"/>
                          <a:pt x="452" y="587"/>
                        </a:cubicBezTo>
                        <a:cubicBezTo>
                          <a:pt x="546" y="384"/>
                          <a:pt x="588" y="184"/>
                          <a:pt x="573" y="12"/>
                        </a:cubicBezTo>
                        <a:cubicBezTo>
                          <a:pt x="401" y="0"/>
                          <a:pt x="202" y="45"/>
                          <a:pt x="0" y="142"/>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rmAutofit fontScale="47500" lnSpcReduction="20000"/>
                  </a:bodyPr>
                  <a:lstStyle/>
                  <a:p>
                    <a:pPr>
                      <a:lnSpc>
                        <a:spcPct val="120000"/>
                      </a:lnSpc>
                    </a:pPr>
                    <a:endParaRPr lang="en-US"/>
                  </a:p>
                </p:txBody>
              </p:sp>
            </p:grpSp>
          </p:grpSp>
        </p:grpSp>
        <p:sp>
          <p:nvSpPr>
            <p:cNvPr id="7" name="îṩ1íḑê">
              <a:extLst>
                <a:ext uri="{FF2B5EF4-FFF2-40B4-BE49-F238E27FC236}">
                  <a16:creationId xmlns:a16="http://schemas.microsoft.com/office/drawing/2014/main" id="{8C535D80-05C8-495B-9700-0C48350DED40}"/>
                </a:ext>
              </a:extLst>
            </p:cNvPr>
            <p:cNvSpPr txBox="1"/>
            <p:nvPr/>
          </p:nvSpPr>
          <p:spPr bwMode="auto">
            <a:xfrm>
              <a:off x="673100" y="3067666"/>
              <a:ext cx="2955286" cy="480299"/>
            </a:xfrm>
            <a:prstGeom prst="rect">
              <a:avLst/>
            </a:prstGeom>
            <a:noFill/>
            <a:ln w="9525">
              <a:noFill/>
              <a:miter lim="800000"/>
              <a:headEnd/>
              <a:tailEnd/>
            </a:ln>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endParaRPr lang="en-US" altLang="zh-CN" b="1" dirty="0"/>
            </a:p>
          </p:txBody>
        </p:sp>
        <p:sp>
          <p:nvSpPr>
            <p:cNvPr id="8" name="îṥḷïďê">
              <a:extLst>
                <a:ext uri="{FF2B5EF4-FFF2-40B4-BE49-F238E27FC236}">
                  <a16:creationId xmlns:a16="http://schemas.microsoft.com/office/drawing/2014/main" id="{8A5FF52D-6EE7-4E5C-BBD4-8F1EE5307FC6}"/>
                </a:ext>
              </a:extLst>
            </p:cNvPr>
            <p:cNvSpPr/>
            <p:nvPr/>
          </p:nvSpPr>
          <p:spPr bwMode="auto">
            <a:xfrm>
              <a:off x="673100" y="3547965"/>
              <a:ext cx="2955286" cy="924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20000"/>
                </a:lnSpc>
              </a:pPr>
              <a:endParaRPr lang="en-US" altLang="zh-CN" sz="1100" dirty="0"/>
            </a:p>
          </p:txBody>
        </p:sp>
        <p:sp>
          <p:nvSpPr>
            <p:cNvPr id="9" name="iṧļíḍê">
              <a:extLst>
                <a:ext uri="{FF2B5EF4-FFF2-40B4-BE49-F238E27FC236}">
                  <a16:creationId xmlns:a16="http://schemas.microsoft.com/office/drawing/2014/main" id="{F0B0FC95-0D38-4552-9BC5-63E65F0E8BE0}"/>
                </a:ext>
              </a:extLst>
            </p:cNvPr>
            <p:cNvSpPr txBox="1"/>
            <p:nvPr/>
          </p:nvSpPr>
          <p:spPr bwMode="auto">
            <a:xfrm>
              <a:off x="8188520" y="1084101"/>
              <a:ext cx="3942854" cy="1200329"/>
            </a:xfrm>
            <a:prstGeom prst="rect">
              <a:avLst/>
            </a:prstGeom>
            <a:extLst/>
          </p:spPr>
          <p:txBody>
            <a:bodyPr wrap="square">
              <a:spAutoFit/>
            </a:bodyPr>
            <a:lstStyle>
              <a:defPPr>
                <a:defRPr lang="zh-CN"/>
              </a:defPPr>
              <a:lvl1pPr>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dirty="0"/>
                <a:t>資料就是石油！增大問卷調查和回訪記錄的利用率（石油的開採率），有目的地設計下一次的問卷（高效挖掘新油田！）</a:t>
              </a:r>
              <a:endParaRPr lang="en-US" altLang="zh-CN" dirty="0"/>
            </a:p>
          </p:txBody>
        </p:sp>
        <p:sp>
          <p:nvSpPr>
            <p:cNvPr id="10" name="iṣḻiḑê">
              <a:extLst>
                <a:ext uri="{FF2B5EF4-FFF2-40B4-BE49-F238E27FC236}">
                  <a16:creationId xmlns:a16="http://schemas.microsoft.com/office/drawing/2014/main" id="{98F7FEF2-A6F8-4FAA-A09D-79396B450BE3}"/>
                </a:ext>
              </a:extLst>
            </p:cNvPr>
            <p:cNvSpPr/>
            <p:nvPr/>
          </p:nvSpPr>
          <p:spPr bwMode="auto">
            <a:xfrm>
              <a:off x="8563614" y="3547965"/>
              <a:ext cx="2955286" cy="924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endParaRPr lang="en-US" altLang="zh-CN" sz="1100" dirty="0"/>
            </a:p>
          </p:txBody>
        </p:sp>
        <p:grpSp>
          <p:nvGrpSpPr>
            <p:cNvPr id="11" name="íšḷiďé">
              <a:extLst>
                <a:ext uri="{FF2B5EF4-FFF2-40B4-BE49-F238E27FC236}">
                  <a16:creationId xmlns:a16="http://schemas.microsoft.com/office/drawing/2014/main" id="{66786165-069F-4659-A98E-3786D396C8DD}"/>
                </a:ext>
              </a:extLst>
            </p:cNvPr>
            <p:cNvGrpSpPr/>
            <p:nvPr/>
          </p:nvGrpSpPr>
          <p:grpSpPr>
            <a:xfrm>
              <a:off x="1040399" y="1168111"/>
              <a:ext cx="10766621" cy="5124372"/>
              <a:chOff x="4985656" y="1428688"/>
              <a:chExt cx="10766621" cy="5124372"/>
            </a:xfrm>
          </p:grpSpPr>
          <p:sp>
            <p:nvSpPr>
              <p:cNvPr id="12" name="iṣḻîḑè">
                <a:extLst>
                  <a:ext uri="{FF2B5EF4-FFF2-40B4-BE49-F238E27FC236}">
                    <a16:creationId xmlns:a16="http://schemas.microsoft.com/office/drawing/2014/main" id="{A5BE6377-F6A7-4310-A275-654DF069B416}"/>
                  </a:ext>
                </a:extLst>
              </p:cNvPr>
              <p:cNvSpPr txBox="1"/>
              <p:nvPr/>
            </p:nvSpPr>
            <p:spPr bwMode="auto">
              <a:xfrm>
                <a:off x="4985656" y="1428688"/>
                <a:ext cx="2955286" cy="1602491"/>
              </a:xfrm>
              <a:prstGeom prst="rect">
                <a:avLst/>
              </a:prstGeom>
              <a:noFill/>
              <a:ln w="9525">
                <a:noFill/>
                <a:miter lim="800000"/>
                <a:headEnd/>
                <a:tailEnd/>
              </a:ln>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dirty="0"/>
                  <a:t>資料科學能提取出樣本的“屬性”“特征”，并找出關聯</a:t>
                </a:r>
                <a:r>
                  <a:rPr lang="en-US" altLang="zh-CN" dirty="0"/>
                  <a:t>——</a:t>
                </a:r>
                <a:r>
                  <a:rPr lang="zh-CN" altLang="en-US" dirty="0"/>
                  <a:t>不同戒菸效果應有其特點和解釋</a:t>
                </a:r>
                <a:endParaRPr lang="en-US" altLang="zh-CN" dirty="0"/>
              </a:p>
            </p:txBody>
          </p:sp>
          <p:sp>
            <p:nvSpPr>
              <p:cNvPr id="13" name="îSľîḍe">
                <a:extLst>
                  <a:ext uri="{FF2B5EF4-FFF2-40B4-BE49-F238E27FC236}">
                    <a16:creationId xmlns:a16="http://schemas.microsoft.com/office/drawing/2014/main" id="{59B3EF27-FC26-46EE-8143-FD1D0A2C55EF}"/>
                  </a:ext>
                </a:extLst>
              </p:cNvPr>
              <p:cNvSpPr/>
              <p:nvPr/>
            </p:nvSpPr>
            <p:spPr bwMode="auto">
              <a:xfrm>
                <a:off x="11903546" y="5191726"/>
                <a:ext cx="3848731" cy="136133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dirty="0"/>
                  <a:t>構建可發展可自我更新的戒菸治療醫生輔助系統，我們從未想要代替醫生，而是輔助醫生。資料科學的介入是想讓醫生不為雜訊所憂擾</a:t>
                </a:r>
                <a:endParaRPr lang="en-US" altLang="zh-CN" dirty="0"/>
              </a:p>
            </p:txBody>
          </p:sp>
        </p:grpSp>
      </p:grpSp>
      <p:sp>
        <p:nvSpPr>
          <p:cNvPr id="455" name="iṧļíḍê">
            <a:extLst>
              <a:ext uri="{FF2B5EF4-FFF2-40B4-BE49-F238E27FC236}">
                <a16:creationId xmlns:a16="http://schemas.microsoft.com/office/drawing/2014/main" id="{A99D05C2-4D42-43A8-933C-4DCDFC3DF702}"/>
              </a:ext>
            </a:extLst>
          </p:cNvPr>
          <p:cNvSpPr txBox="1"/>
          <p:nvPr/>
        </p:nvSpPr>
        <p:spPr bwMode="auto">
          <a:xfrm>
            <a:off x="361528" y="5064416"/>
            <a:ext cx="3942854" cy="923330"/>
          </a:xfrm>
          <a:prstGeom prst="rect">
            <a:avLst/>
          </a:prstGeom>
          <a:extLst/>
        </p:spPr>
        <p:txBody>
          <a:bodyPr wrap="square">
            <a:spAutoFit/>
          </a:bodyPr>
          <a:lstStyle>
            <a:defPPr>
              <a:defRPr lang="zh-CN"/>
            </a:defPPr>
            <a:lvl1pPr>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dirty="0"/>
              <a:t>一個數字就只是數字，一個人的數字就是屬性，一群人的屬性定有關聯，多個關聯構成解釋力量</a:t>
            </a:r>
            <a:endParaRPr lang="en-US" altLang="zh-CN" dirty="0"/>
          </a:p>
        </p:txBody>
      </p:sp>
    </p:spTree>
    <p:extLst>
      <p:ext uri="{BB962C8B-B14F-4D97-AF65-F5344CB8AC3E}">
        <p14:creationId xmlns:p14="http://schemas.microsoft.com/office/powerpoint/2010/main" val="1900115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3B8BD9-D05C-4F3D-9770-122BBDF81C93}"/>
              </a:ext>
            </a:extLst>
          </p:cNvPr>
          <p:cNvSpPr>
            <a:spLocks noGrp="1"/>
          </p:cNvSpPr>
          <p:nvPr>
            <p:ph type="title"/>
          </p:nvPr>
        </p:nvSpPr>
        <p:spPr/>
        <p:txBody>
          <a:bodyPr/>
          <a:lstStyle/>
          <a:p>
            <a:r>
              <a:rPr lang="zh-CN" altLang="en-US" dirty="0"/>
              <a:t>我們的“油田”</a:t>
            </a:r>
          </a:p>
        </p:txBody>
      </p:sp>
      <p:sp>
        <p:nvSpPr>
          <p:cNvPr id="4" name="灯片编号占位符 3">
            <a:extLst>
              <a:ext uri="{FF2B5EF4-FFF2-40B4-BE49-F238E27FC236}">
                <a16:creationId xmlns:a16="http://schemas.microsoft.com/office/drawing/2014/main" id="{42417F74-0507-4534-BE1B-FD5FCA837B4E}"/>
              </a:ext>
            </a:extLst>
          </p:cNvPr>
          <p:cNvSpPr>
            <a:spLocks noGrp="1"/>
          </p:cNvSpPr>
          <p:nvPr>
            <p:ph type="sldNum" sz="quarter" idx="12"/>
          </p:nvPr>
        </p:nvSpPr>
        <p:spPr/>
        <p:txBody>
          <a:bodyPr/>
          <a:lstStyle/>
          <a:p>
            <a:fld id="{5DD3DB80-B894-403A-B48E-6FDC1A72010E}" type="slidenum">
              <a:rPr lang="zh-CN" altLang="en-US" smtClean="0"/>
              <a:pPr/>
              <a:t>5</a:t>
            </a:fld>
            <a:endParaRPr lang="zh-CN" altLang="en-US"/>
          </a:p>
        </p:txBody>
      </p:sp>
      <p:grpSp>
        <p:nvGrpSpPr>
          <p:cNvPr id="5" name="21084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8EC5BBE-F808-49F4-9D6C-9E18622F037A}"/>
              </a:ext>
            </a:extLst>
          </p:cNvPr>
          <p:cNvGrpSpPr>
            <a:grpSpLocks noChangeAspect="1"/>
          </p:cNvGrpSpPr>
          <p:nvPr>
            <p:custDataLst>
              <p:tags r:id="rId1"/>
            </p:custDataLst>
          </p:nvPr>
        </p:nvGrpSpPr>
        <p:grpSpPr>
          <a:xfrm>
            <a:off x="673100" y="1316488"/>
            <a:ext cx="10847388" cy="4342046"/>
            <a:chOff x="673100" y="1316488"/>
            <a:chExt cx="10847388" cy="4342046"/>
          </a:xfrm>
        </p:grpSpPr>
        <p:sp>
          <p:nvSpPr>
            <p:cNvPr id="6" name="í$ḷïḋê">
              <a:extLst>
                <a:ext uri="{FF2B5EF4-FFF2-40B4-BE49-F238E27FC236}">
                  <a16:creationId xmlns:a16="http://schemas.microsoft.com/office/drawing/2014/main" id="{0064C910-9494-4757-8EA7-0EE806FC5C60}"/>
                </a:ext>
              </a:extLst>
            </p:cNvPr>
            <p:cNvSpPr/>
            <p:nvPr/>
          </p:nvSpPr>
          <p:spPr>
            <a:xfrm rot="16200000">
              <a:off x="5619750" y="3018440"/>
              <a:ext cx="952500" cy="821120"/>
            </a:xfrm>
            <a:custGeom>
              <a:avLst/>
              <a:gdLst>
                <a:gd name="connsiteX0" fmla="*/ 0 w 952500"/>
                <a:gd name="connsiteY0" fmla="*/ 410560 h 821120"/>
                <a:gd name="connsiteX1" fmla="*/ 205280 w 952500"/>
                <a:gd name="connsiteY1" fmla="*/ 0 h 821120"/>
                <a:gd name="connsiteX2" fmla="*/ 747220 w 952500"/>
                <a:gd name="connsiteY2" fmla="*/ 0 h 821120"/>
                <a:gd name="connsiteX3" fmla="*/ 952500 w 952500"/>
                <a:gd name="connsiteY3" fmla="*/ 410560 h 821120"/>
                <a:gd name="connsiteX4" fmla="*/ 747220 w 952500"/>
                <a:gd name="connsiteY4" fmla="*/ 821120 h 821120"/>
                <a:gd name="connsiteX5" fmla="*/ 205280 w 952500"/>
                <a:gd name="connsiteY5" fmla="*/ 821120 h 821120"/>
                <a:gd name="connsiteX6" fmla="*/ 0 w 952500"/>
                <a:gd name="connsiteY6" fmla="*/ 410560 h 821120"/>
                <a:gd name="connsiteX0-1" fmla="*/ 5619750 w 6572250"/>
                <a:gd name="connsiteY0-2" fmla="*/ 3429000 h 3839560"/>
                <a:gd name="connsiteX1-3" fmla="*/ 0 w 6572250"/>
                <a:gd name="connsiteY1-4" fmla="*/ 0 h 3839560"/>
                <a:gd name="connsiteX2-5" fmla="*/ 5825030 w 6572250"/>
                <a:gd name="connsiteY2-6" fmla="*/ 3018440 h 3839560"/>
                <a:gd name="connsiteX3-7" fmla="*/ 6366970 w 6572250"/>
                <a:gd name="connsiteY3-8" fmla="*/ 3018440 h 3839560"/>
                <a:gd name="connsiteX4-9" fmla="*/ 6572250 w 6572250"/>
                <a:gd name="connsiteY4-10" fmla="*/ 3429000 h 3839560"/>
                <a:gd name="connsiteX5-11" fmla="*/ 6366970 w 6572250"/>
                <a:gd name="connsiteY5-12" fmla="*/ 3839560 h 3839560"/>
                <a:gd name="connsiteX6-13" fmla="*/ 5825030 w 6572250"/>
                <a:gd name="connsiteY6-14" fmla="*/ 3839560 h 3839560"/>
                <a:gd name="connsiteX7" fmla="*/ 5619750 w 6572250"/>
                <a:gd name="connsiteY7" fmla="*/ 3429000 h 3839560"/>
                <a:gd name="connsiteX0-15" fmla="*/ 0 w 952500"/>
                <a:gd name="connsiteY0-16" fmla="*/ 410560 h 821120"/>
                <a:gd name="connsiteX1-17" fmla="*/ 205280 w 952500"/>
                <a:gd name="connsiteY1-18" fmla="*/ 0 h 821120"/>
                <a:gd name="connsiteX2-19" fmla="*/ 747220 w 952500"/>
                <a:gd name="connsiteY2-20" fmla="*/ 0 h 821120"/>
                <a:gd name="connsiteX3-21" fmla="*/ 952500 w 952500"/>
                <a:gd name="connsiteY3-22" fmla="*/ 410560 h 821120"/>
                <a:gd name="connsiteX4-23" fmla="*/ 747220 w 952500"/>
                <a:gd name="connsiteY4-24" fmla="*/ 821120 h 821120"/>
                <a:gd name="connsiteX5-25" fmla="*/ 205280 w 952500"/>
                <a:gd name="connsiteY5-26" fmla="*/ 821120 h 821120"/>
                <a:gd name="connsiteX6-27" fmla="*/ 0 w 952500"/>
                <a:gd name="connsiteY6-28" fmla="*/ 410560 h 8211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2500" h="821120">
                  <a:moveTo>
                    <a:pt x="0" y="410560"/>
                  </a:moveTo>
                  <a:lnTo>
                    <a:pt x="205280" y="0"/>
                  </a:lnTo>
                  <a:lnTo>
                    <a:pt x="747220" y="0"/>
                  </a:lnTo>
                  <a:lnTo>
                    <a:pt x="952500" y="410560"/>
                  </a:lnTo>
                  <a:lnTo>
                    <a:pt x="747220" y="821120"/>
                  </a:lnTo>
                  <a:lnTo>
                    <a:pt x="205280" y="821120"/>
                  </a:lnTo>
                  <a:lnTo>
                    <a:pt x="0" y="41056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îṧľïḍè">
              <a:extLst>
                <a:ext uri="{FF2B5EF4-FFF2-40B4-BE49-F238E27FC236}">
                  <a16:creationId xmlns:a16="http://schemas.microsoft.com/office/drawing/2014/main" id="{E4AB4DB2-5B7F-4D3B-92B8-605E21DEC144}"/>
                </a:ext>
              </a:extLst>
            </p:cNvPr>
            <p:cNvSpPr/>
            <p:nvPr/>
          </p:nvSpPr>
          <p:spPr>
            <a:xfrm rot="16200000">
              <a:off x="5274469" y="2720783"/>
              <a:ext cx="1643063" cy="1416432"/>
            </a:xfrm>
            <a:custGeom>
              <a:avLst/>
              <a:gdLst/>
              <a:ahLst/>
              <a:cxnLst/>
              <a:rect l="0" t="0" r="0" b="0"/>
              <a:pathLst>
                <a:path w="1643063" h="1416433">
                  <a:moveTo>
                    <a:pt x="0" y="708216"/>
                  </a:moveTo>
                  <a:lnTo>
                    <a:pt x="354108" y="0"/>
                  </a:lnTo>
                  <a:lnTo>
                    <a:pt x="1288954" y="0"/>
                  </a:lnTo>
                  <a:lnTo>
                    <a:pt x="1643062" y="708216"/>
                  </a:lnTo>
                  <a:lnTo>
                    <a:pt x="1288954" y="1416432"/>
                  </a:lnTo>
                  <a:lnTo>
                    <a:pt x="354108" y="1416432"/>
                  </a:lnTo>
                  <a:close/>
                </a:path>
              </a:pathLst>
            </a:custGeom>
            <a:noFill/>
            <a:ln w="12700" cap="flat" cmpd="sng" algn="ctr">
              <a:solidFill>
                <a:srgbClr val="BFBFB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8" name="ïş1ïdê">
              <a:extLst>
                <a:ext uri="{FF2B5EF4-FFF2-40B4-BE49-F238E27FC236}">
                  <a16:creationId xmlns:a16="http://schemas.microsoft.com/office/drawing/2014/main" id="{5D2E144B-D2A3-49AA-B21C-88DBA23B5BA3}"/>
                </a:ext>
              </a:extLst>
            </p:cNvPr>
            <p:cNvSpPr/>
            <p:nvPr/>
          </p:nvSpPr>
          <p:spPr>
            <a:xfrm rot="16200000">
              <a:off x="4929188" y="2423127"/>
              <a:ext cx="2333625" cy="2011743"/>
            </a:xfrm>
            <a:custGeom>
              <a:avLst/>
              <a:gdLst/>
              <a:ahLst/>
              <a:cxnLst/>
              <a:rect l="0" t="0" r="0" b="0"/>
              <a:pathLst>
                <a:path w="2333626" h="2011744">
                  <a:moveTo>
                    <a:pt x="0" y="1005872"/>
                  </a:moveTo>
                  <a:lnTo>
                    <a:pt x="502935" y="0"/>
                  </a:lnTo>
                  <a:lnTo>
                    <a:pt x="1830689" y="0"/>
                  </a:lnTo>
                  <a:lnTo>
                    <a:pt x="2333625" y="1005872"/>
                  </a:lnTo>
                  <a:lnTo>
                    <a:pt x="1830689" y="2011743"/>
                  </a:lnTo>
                  <a:lnTo>
                    <a:pt x="502935" y="2011743"/>
                  </a:lnTo>
                  <a:close/>
                </a:path>
              </a:pathLst>
            </a:custGeom>
            <a:noFill/>
            <a:ln w="12700" cap="flat" cmpd="sng" algn="ctr">
              <a:solidFill>
                <a:srgbClr val="BFBFB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9" name="íṣḷïḑè">
              <a:extLst>
                <a:ext uri="{FF2B5EF4-FFF2-40B4-BE49-F238E27FC236}">
                  <a16:creationId xmlns:a16="http://schemas.microsoft.com/office/drawing/2014/main" id="{3E4E2440-21DD-4482-AB9B-12024E0DBAC1}"/>
                </a:ext>
              </a:extLst>
            </p:cNvPr>
            <p:cNvSpPr/>
            <p:nvPr/>
          </p:nvSpPr>
          <p:spPr>
            <a:xfrm rot="16200000">
              <a:off x="4583906" y="2125473"/>
              <a:ext cx="3024188" cy="2607054"/>
            </a:xfrm>
            <a:custGeom>
              <a:avLst/>
              <a:gdLst/>
              <a:ahLst/>
              <a:cxnLst/>
              <a:rect l="0" t="0" r="0" b="0"/>
              <a:pathLst>
                <a:path w="3024189" h="2607055">
                  <a:moveTo>
                    <a:pt x="0" y="1303527"/>
                  </a:moveTo>
                  <a:lnTo>
                    <a:pt x="651764" y="0"/>
                  </a:lnTo>
                  <a:lnTo>
                    <a:pt x="2372424" y="0"/>
                  </a:lnTo>
                  <a:lnTo>
                    <a:pt x="3024188" y="1303527"/>
                  </a:lnTo>
                  <a:lnTo>
                    <a:pt x="2372424" y="2607054"/>
                  </a:lnTo>
                  <a:lnTo>
                    <a:pt x="651764" y="2607054"/>
                  </a:lnTo>
                  <a:close/>
                </a:path>
              </a:pathLst>
            </a:custGeom>
            <a:noFill/>
            <a:ln w="12700" cap="flat" cmpd="sng" algn="ctr">
              <a:solidFill>
                <a:srgbClr val="BFBFB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10" name="íṥ1iḓé">
              <a:extLst>
                <a:ext uri="{FF2B5EF4-FFF2-40B4-BE49-F238E27FC236}">
                  <a16:creationId xmlns:a16="http://schemas.microsoft.com/office/drawing/2014/main" id="{09FE1122-D8F1-4411-A926-6B35E872D5E4}"/>
                </a:ext>
              </a:extLst>
            </p:cNvPr>
            <p:cNvSpPr/>
            <p:nvPr/>
          </p:nvSpPr>
          <p:spPr>
            <a:xfrm rot="16200000">
              <a:off x="4238625" y="1827817"/>
              <a:ext cx="3714750" cy="3202366"/>
            </a:xfrm>
            <a:custGeom>
              <a:avLst/>
              <a:gdLst>
                <a:gd name="connsiteX0" fmla="*/ 0 w 3714750"/>
                <a:gd name="connsiteY0" fmla="*/ 1601184 h 3202368"/>
                <a:gd name="connsiteX1" fmla="*/ 800592 w 3714750"/>
                <a:gd name="connsiteY1" fmla="*/ 1 h 3202368"/>
                <a:gd name="connsiteX2" fmla="*/ 2914158 w 3714750"/>
                <a:gd name="connsiteY2" fmla="*/ 1 h 3202368"/>
                <a:gd name="connsiteX3" fmla="*/ 3714750 w 3714750"/>
                <a:gd name="connsiteY3" fmla="*/ 1601184 h 3202368"/>
                <a:gd name="connsiteX4" fmla="*/ 2914158 w 3714750"/>
                <a:gd name="connsiteY4" fmla="*/ 3202367 h 3202368"/>
                <a:gd name="connsiteX5" fmla="*/ 800592 w 3714750"/>
                <a:gd name="connsiteY5" fmla="*/ 3202367 h 3202368"/>
                <a:gd name="connsiteX6" fmla="*/ 0 w 3714750"/>
                <a:gd name="connsiteY6" fmla="*/ 1601184 h 3202368"/>
                <a:gd name="connsiteX0-1" fmla="*/ 4238625 w 7953375"/>
                <a:gd name="connsiteY0-2" fmla="*/ 3429000 h 5030183"/>
                <a:gd name="connsiteX1-3" fmla="*/ 0 w 7953375"/>
                <a:gd name="connsiteY1-4" fmla="*/ 0 h 5030183"/>
                <a:gd name="connsiteX2-5" fmla="*/ 5039217 w 7953375"/>
                <a:gd name="connsiteY2-6" fmla="*/ 1827817 h 5030183"/>
                <a:gd name="connsiteX3-7" fmla="*/ 7152783 w 7953375"/>
                <a:gd name="connsiteY3-8" fmla="*/ 1827817 h 5030183"/>
                <a:gd name="connsiteX4-9" fmla="*/ 7953375 w 7953375"/>
                <a:gd name="connsiteY4-10" fmla="*/ 3429000 h 5030183"/>
                <a:gd name="connsiteX5-11" fmla="*/ 7152783 w 7953375"/>
                <a:gd name="connsiteY5-12" fmla="*/ 5030183 h 5030183"/>
                <a:gd name="connsiteX6-13" fmla="*/ 5039217 w 7953375"/>
                <a:gd name="connsiteY6-14" fmla="*/ 5030183 h 5030183"/>
                <a:gd name="connsiteX7" fmla="*/ 4238625 w 7953375"/>
                <a:gd name="connsiteY7" fmla="*/ 3429000 h 5030183"/>
                <a:gd name="connsiteX0-15" fmla="*/ 0 w 3714750"/>
                <a:gd name="connsiteY0-16" fmla="*/ 1601183 h 3202366"/>
                <a:gd name="connsiteX1-17" fmla="*/ 800592 w 3714750"/>
                <a:gd name="connsiteY1-18" fmla="*/ 0 h 3202366"/>
                <a:gd name="connsiteX2-19" fmla="*/ 2914158 w 3714750"/>
                <a:gd name="connsiteY2-20" fmla="*/ 0 h 3202366"/>
                <a:gd name="connsiteX3-21" fmla="*/ 3714750 w 3714750"/>
                <a:gd name="connsiteY3-22" fmla="*/ 1601183 h 3202366"/>
                <a:gd name="connsiteX4-23" fmla="*/ 2914158 w 3714750"/>
                <a:gd name="connsiteY4-24" fmla="*/ 3202366 h 3202366"/>
                <a:gd name="connsiteX5-25" fmla="*/ 800592 w 3714750"/>
                <a:gd name="connsiteY5-26" fmla="*/ 3202366 h 3202366"/>
                <a:gd name="connsiteX6-27" fmla="*/ 0 w 3714750"/>
                <a:gd name="connsiteY6-28" fmla="*/ 1601183 h 32023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714750" h="3202366">
                  <a:moveTo>
                    <a:pt x="0" y="1601183"/>
                  </a:moveTo>
                  <a:lnTo>
                    <a:pt x="800592" y="0"/>
                  </a:lnTo>
                  <a:lnTo>
                    <a:pt x="2914158" y="0"/>
                  </a:lnTo>
                  <a:lnTo>
                    <a:pt x="3714750" y="1601183"/>
                  </a:lnTo>
                  <a:lnTo>
                    <a:pt x="2914158" y="3202366"/>
                  </a:lnTo>
                  <a:lnTo>
                    <a:pt x="800592" y="3202366"/>
                  </a:lnTo>
                  <a:lnTo>
                    <a:pt x="0" y="1601183"/>
                  </a:lnTo>
                  <a:close/>
                </a:path>
              </a:pathLst>
            </a:cu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1574128D-824E-4654-95E7-1E5F7DEE8493}"/>
                </a:ext>
              </a:extLst>
            </p:cNvPr>
            <p:cNvCxnSpPr>
              <a:cxnSpLocks/>
              <a:stCxn id="10" idx="2"/>
              <a:endCxn id="10" idx="5"/>
            </p:cNvCxnSpPr>
            <p:nvPr/>
          </p:nvCxnSpPr>
          <p:spPr>
            <a:xfrm>
              <a:off x="4494817" y="2372217"/>
              <a:ext cx="3202366" cy="2113566"/>
            </a:xfrm>
            <a:prstGeom prst="line">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a:extLst>
                <a:ext uri="{FF2B5EF4-FFF2-40B4-BE49-F238E27FC236}">
                  <a16:creationId xmlns:a16="http://schemas.microsoft.com/office/drawing/2014/main" id="{5CF656C4-6E94-4C97-B88D-8E0948458AA2}"/>
                </a:ext>
              </a:extLst>
            </p:cNvPr>
            <p:cNvCxnSpPr>
              <a:cxnSpLocks/>
              <a:stCxn id="10" idx="1"/>
              <a:endCxn id="10" idx="4"/>
            </p:cNvCxnSpPr>
            <p:nvPr/>
          </p:nvCxnSpPr>
          <p:spPr>
            <a:xfrm flipV="1">
              <a:off x="4494817" y="2372217"/>
              <a:ext cx="3202366" cy="2113566"/>
            </a:xfrm>
            <a:prstGeom prst="line">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a:extLst>
                <a:ext uri="{FF2B5EF4-FFF2-40B4-BE49-F238E27FC236}">
                  <a16:creationId xmlns:a16="http://schemas.microsoft.com/office/drawing/2014/main" id="{4C32802C-0537-4EFD-BBF7-EC1AA8C8A63D}"/>
                </a:ext>
              </a:extLst>
            </p:cNvPr>
            <p:cNvCxnSpPr>
              <a:cxnSpLocks/>
              <a:stCxn id="10" idx="3"/>
              <a:endCxn id="10" idx="0"/>
            </p:cNvCxnSpPr>
            <p:nvPr/>
          </p:nvCxnSpPr>
          <p:spPr>
            <a:xfrm>
              <a:off x="6096000" y="1571625"/>
              <a:ext cx="0" cy="3714750"/>
            </a:xfrm>
            <a:prstGeom prst="line">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5" name="iṩľîdé">
              <a:extLst>
                <a:ext uri="{FF2B5EF4-FFF2-40B4-BE49-F238E27FC236}">
                  <a16:creationId xmlns:a16="http://schemas.microsoft.com/office/drawing/2014/main" id="{A11D9F1A-7D78-4620-851E-FE7D4A4C26A3}"/>
                </a:ext>
              </a:extLst>
            </p:cNvPr>
            <p:cNvSpPr/>
            <p:nvPr/>
          </p:nvSpPr>
          <p:spPr>
            <a:xfrm>
              <a:off x="5882112" y="1316488"/>
              <a:ext cx="427776" cy="427776"/>
            </a:xfrm>
            <a:prstGeom prst="ellipse">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R</a:t>
              </a:r>
              <a:endParaRPr lang="zh-CN" altLang="en-US" sz="1400" b="1" dirty="0">
                <a:solidFill>
                  <a:schemeClr val="tx1"/>
                </a:solidFill>
              </a:endParaRPr>
            </a:p>
          </p:txBody>
        </p:sp>
        <p:sp>
          <p:nvSpPr>
            <p:cNvPr id="16" name="ïṡľiḍê">
              <a:extLst>
                <a:ext uri="{FF2B5EF4-FFF2-40B4-BE49-F238E27FC236}">
                  <a16:creationId xmlns:a16="http://schemas.microsoft.com/office/drawing/2014/main" id="{101AB33A-8B38-45A0-8A2E-3556D2044298}"/>
                </a:ext>
              </a:extLst>
            </p:cNvPr>
            <p:cNvSpPr/>
            <p:nvPr/>
          </p:nvSpPr>
          <p:spPr>
            <a:xfrm>
              <a:off x="7512432" y="2158328"/>
              <a:ext cx="427776" cy="427776"/>
            </a:xfrm>
            <a:prstGeom prst="ellipse">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I</a:t>
              </a:r>
              <a:endParaRPr lang="zh-CN" altLang="en-US" sz="1400" b="1" dirty="0">
                <a:solidFill>
                  <a:schemeClr val="tx1"/>
                </a:solidFill>
              </a:endParaRPr>
            </a:p>
          </p:txBody>
        </p:sp>
        <p:sp>
          <p:nvSpPr>
            <p:cNvPr id="17" name="iŝľíḑê">
              <a:extLst>
                <a:ext uri="{FF2B5EF4-FFF2-40B4-BE49-F238E27FC236}">
                  <a16:creationId xmlns:a16="http://schemas.microsoft.com/office/drawing/2014/main" id="{FD98D325-6377-4AA4-865A-E152B6A5AC1A}"/>
                </a:ext>
              </a:extLst>
            </p:cNvPr>
            <p:cNvSpPr/>
            <p:nvPr/>
          </p:nvSpPr>
          <p:spPr>
            <a:xfrm>
              <a:off x="7512432" y="4257606"/>
              <a:ext cx="427776" cy="427776"/>
            </a:xfrm>
            <a:prstGeom prst="ellipse">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A</a:t>
              </a:r>
              <a:endParaRPr lang="zh-CN" altLang="en-US" sz="1400" b="1" dirty="0">
                <a:solidFill>
                  <a:schemeClr val="tx1"/>
                </a:solidFill>
              </a:endParaRPr>
            </a:p>
          </p:txBody>
        </p:sp>
        <p:sp>
          <p:nvSpPr>
            <p:cNvPr id="18" name="îṣļíḑé">
              <a:extLst>
                <a:ext uri="{FF2B5EF4-FFF2-40B4-BE49-F238E27FC236}">
                  <a16:creationId xmlns:a16="http://schemas.microsoft.com/office/drawing/2014/main" id="{27E41ECE-7813-4E89-9D38-97FC54FE6F3A}"/>
                </a:ext>
              </a:extLst>
            </p:cNvPr>
            <p:cNvSpPr/>
            <p:nvPr/>
          </p:nvSpPr>
          <p:spPr>
            <a:xfrm>
              <a:off x="5882112" y="5055815"/>
              <a:ext cx="427776" cy="427776"/>
            </a:xfrm>
            <a:prstGeom prst="ellipse">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S</a:t>
              </a:r>
              <a:endParaRPr lang="zh-CN" altLang="en-US" sz="1400" b="1" dirty="0">
                <a:solidFill>
                  <a:schemeClr val="tx1"/>
                </a:solidFill>
              </a:endParaRPr>
            </a:p>
          </p:txBody>
        </p:sp>
        <p:sp>
          <p:nvSpPr>
            <p:cNvPr id="19" name="îṣ1ïḓé">
              <a:extLst>
                <a:ext uri="{FF2B5EF4-FFF2-40B4-BE49-F238E27FC236}">
                  <a16:creationId xmlns:a16="http://schemas.microsoft.com/office/drawing/2014/main" id="{6C932304-7A5C-4533-A821-03EE4DC49E10}"/>
                </a:ext>
              </a:extLst>
            </p:cNvPr>
            <p:cNvSpPr/>
            <p:nvPr/>
          </p:nvSpPr>
          <p:spPr>
            <a:xfrm>
              <a:off x="4274949" y="2158328"/>
              <a:ext cx="427776" cy="427776"/>
            </a:xfrm>
            <a:prstGeom prst="ellipse">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C</a:t>
              </a:r>
              <a:endParaRPr lang="zh-CN" altLang="en-US" sz="1400" b="1" dirty="0">
                <a:solidFill>
                  <a:schemeClr val="tx1"/>
                </a:solidFill>
              </a:endParaRPr>
            </a:p>
          </p:txBody>
        </p:sp>
        <p:sp>
          <p:nvSpPr>
            <p:cNvPr id="20" name="ïŝlîḑé">
              <a:extLst>
                <a:ext uri="{FF2B5EF4-FFF2-40B4-BE49-F238E27FC236}">
                  <a16:creationId xmlns:a16="http://schemas.microsoft.com/office/drawing/2014/main" id="{97035EEF-00FD-4886-9ECE-5B986162792A}"/>
                </a:ext>
              </a:extLst>
            </p:cNvPr>
            <p:cNvSpPr/>
            <p:nvPr/>
          </p:nvSpPr>
          <p:spPr>
            <a:xfrm>
              <a:off x="4274949" y="4257606"/>
              <a:ext cx="427776" cy="427776"/>
            </a:xfrm>
            <a:prstGeom prst="ellipse">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E</a:t>
              </a:r>
              <a:endParaRPr lang="zh-CN" altLang="en-US" sz="1400" b="1" dirty="0">
                <a:solidFill>
                  <a:schemeClr val="tx1"/>
                </a:solidFill>
              </a:endParaRPr>
            </a:p>
          </p:txBody>
        </p:sp>
        <p:sp>
          <p:nvSpPr>
            <p:cNvPr id="21" name="íšļidè">
              <a:extLst>
                <a:ext uri="{FF2B5EF4-FFF2-40B4-BE49-F238E27FC236}">
                  <a16:creationId xmlns:a16="http://schemas.microsoft.com/office/drawing/2014/main" id="{BB12042B-BC39-44C6-B67F-2BBBD60A0277}"/>
                </a:ext>
              </a:extLst>
            </p:cNvPr>
            <p:cNvSpPr txBox="1"/>
            <p:nvPr/>
          </p:nvSpPr>
          <p:spPr>
            <a:xfrm>
              <a:off x="673100" y="2638425"/>
              <a:ext cx="3536759" cy="790575"/>
            </a:xfrm>
            <a:prstGeom prst="rect">
              <a:avLst/>
            </a:prstGeom>
            <a:noFill/>
            <a:ln>
              <a:noFill/>
            </a:ln>
          </p:spPr>
          <p:txBody>
            <a:bodyPr wrap="square" lIns="90000" tIns="46800" rIns="90000" bIns="46800" anchor="b" anchorCtr="0">
              <a:normAutofit/>
            </a:bodyPr>
            <a:lstStyle/>
            <a:p>
              <a:pPr>
                <a:buSzPct val="25000"/>
              </a:pPr>
              <a:r>
                <a:rPr lang="zh-CN" altLang="en-US" sz="2000" b="1" dirty="0"/>
                <a:t>總表和病歷的來源</a:t>
              </a:r>
              <a:endParaRPr lang="en-US" sz="2000" b="1" dirty="0"/>
            </a:p>
          </p:txBody>
        </p:sp>
        <p:sp>
          <p:nvSpPr>
            <p:cNvPr id="22" name="i$1ide">
              <a:extLst>
                <a:ext uri="{FF2B5EF4-FFF2-40B4-BE49-F238E27FC236}">
                  <a16:creationId xmlns:a16="http://schemas.microsoft.com/office/drawing/2014/main" id="{A828139F-195C-481C-93F4-900D5A6E5777}"/>
                </a:ext>
              </a:extLst>
            </p:cNvPr>
            <p:cNvSpPr txBox="1"/>
            <p:nvPr/>
          </p:nvSpPr>
          <p:spPr>
            <a:xfrm>
              <a:off x="673101" y="3429000"/>
              <a:ext cx="3536760" cy="872891"/>
            </a:xfrm>
            <a:prstGeom prst="rect">
              <a:avLst/>
            </a:prstGeom>
            <a:noFill/>
            <a:ln>
              <a:noFill/>
            </a:ln>
          </p:spPr>
          <p:txBody>
            <a:bodyPr wrap="square" lIns="90000" tIns="46800" rIns="90000" bIns="46800" anchor="t" anchorCtr="0">
              <a:normAutofit/>
            </a:bodyPr>
            <a:lstStyle/>
            <a:p>
              <a:pPr>
                <a:lnSpc>
                  <a:spcPct val="150000"/>
                </a:lnSpc>
                <a:buSzPct val="25000"/>
              </a:pPr>
              <a:endParaRPr lang="en-US" sz="1100" dirty="0"/>
            </a:p>
          </p:txBody>
        </p:sp>
        <p:grpSp>
          <p:nvGrpSpPr>
            <p:cNvPr id="23" name="iṩļídê">
              <a:extLst>
                <a:ext uri="{FF2B5EF4-FFF2-40B4-BE49-F238E27FC236}">
                  <a16:creationId xmlns:a16="http://schemas.microsoft.com/office/drawing/2014/main" id="{7CFBA538-002D-4DF3-82D4-27AE1DE38754}"/>
                </a:ext>
              </a:extLst>
            </p:cNvPr>
            <p:cNvGrpSpPr/>
            <p:nvPr/>
          </p:nvGrpSpPr>
          <p:grpSpPr>
            <a:xfrm>
              <a:off x="9022463" y="1844824"/>
              <a:ext cx="2352573" cy="1100425"/>
              <a:chOff x="7487843" y="2259660"/>
              <a:chExt cx="2352573" cy="1100425"/>
            </a:xfrm>
          </p:grpSpPr>
          <p:sp>
            <p:nvSpPr>
              <p:cNvPr id="35" name="íṣ1íḍe">
                <a:extLst>
                  <a:ext uri="{FF2B5EF4-FFF2-40B4-BE49-F238E27FC236}">
                    <a16:creationId xmlns:a16="http://schemas.microsoft.com/office/drawing/2014/main" id="{99411BFA-63BC-46AE-B049-9B99998393C5}"/>
                  </a:ext>
                </a:extLst>
              </p:cNvPr>
              <p:cNvSpPr txBox="1"/>
              <p:nvPr/>
            </p:nvSpPr>
            <p:spPr>
              <a:xfrm>
                <a:off x="7487843" y="2259660"/>
                <a:ext cx="2352573" cy="449700"/>
              </a:xfrm>
              <a:prstGeom prst="rect">
                <a:avLst/>
              </a:prstGeom>
              <a:noFill/>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b="1" dirty="0"/>
                  <a:t>Subjective</a:t>
                </a:r>
                <a:endParaRPr lang="zh-CN" altLang="en-US" b="1" dirty="0"/>
              </a:p>
            </p:txBody>
          </p:sp>
          <p:sp>
            <p:nvSpPr>
              <p:cNvPr id="36" name="ïšḷîḓè">
                <a:extLst>
                  <a:ext uri="{FF2B5EF4-FFF2-40B4-BE49-F238E27FC236}">
                    <a16:creationId xmlns:a16="http://schemas.microsoft.com/office/drawing/2014/main" id="{F932C266-3F38-4ABB-B45F-6D01B514B36C}"/>
                  </a:ext>
                </a:extLst>
              </p:cNvPr>
              <p:cNvSpPr txBox="1"/>
              <p:nvPr/>
            </p:nvSpPr>
            <p:spPr>
              <a:xfrm>
                <a:off x="7487844" y="2666781"/>
                <a:ext cx="2352572" cy="693304"/>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100" dirty="0"/>
                  <a:t>病人主述病史，過敏史，身體現狀，用藥史，家族病史</a:t>
                </a:r>
                <a:endParaRPr lang="en-US" altLang="zh-CN" sz="1100" dirty="0"/>
              </a:p>
            </p:txBody>
          </p:sp>
        </p:grpSp>
        <p:grpSp>
          <p:nvGrpSpPr>
            <p:cNvPr id="24" name="îṧḷíde">
              <a:extLst>
                <a:ext uri="{FF2B5EF4-FFF2-40B4-BE49-F238E27FC236}">
                  <a16:creationId xmlns:a16="http://schemas.microsoft.com/office/drawing/2014/main" id="{5534E90E-6EDE-4AF3-AEA4-B0C856B028FD}"/>
                </a:ext>
              </a:extLst>
            </p:cNvPr>
            <p:cNvGrpSpPr/>
            <p:nvPr/>
          </p:nvGrpSpPr>
          <p:grpSpPr>
            <a:xfrm>
              <a:off x="9022463" y="3201466"/>
              <a:ext cx="2352572" cy="1100425"/>
              <a:chOff x="7487844" y="2259660"/>
              <a:chExt cx="2352572" cy="1100425"/>
            </a:xfrm>
          </p:grpSpPr>
          <p:sp>
            <p:nvSpPr>
              <p:cNvPr id="33" name="îSļîḋé">
                <a:extLst>
                  <a:ext uri="{FF2B5EF4-FFF2-40B4-BE49-F238E27FC236}">
                    <a16:creationId xmlns:a16="http://schemas.microsoft.com/office/drawing/2014/main" id="{0CA9B87E-3DC3-46A9-AE72-67D5D3E48A77}"/>
                  </a:ext>
                </a:extLst>
              </p:cNvPr>
              <p:cNvSpPr txBox="1"/>
              <p:nvPr/>
            </p:nvSpPr>
            <p:spPr>
              <a:xfrm>
                <a:off x="7487844" y="2259660"/>
                <a:ext cx="2352572" cy="449700"/>
              </a:xfrm>
              <a:prstGeom prst="rect">
                <a:avLst/>
              </a:prstGeom>
              <a:noFill/>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b="1" dirty="0"/>
                  <a:t>Objective</a:t>
                </a:r>
                <a:endParaRPr lang="zh-CN" altLang="en-US" b="1" dirty="0"/>
              </a:p>
            </p:txBody>
          </p:sp>
          <p:sp>
            <p:nvSpPr>
              <p:cNvPr id="34" name="îṡ1ïďê">
                <a:extLst>
                  <a:ext uri="{FF2B5EF4-FFF2-40B4-BE49-F238E27FC236}">
                    <a16:creationId xmlns:a16="http://schemas.microsoft.com/office/drawing/2014/main" id="{571FEC01-8240-4EEB-9E52-43526A852ED8}"/>
                  </a:ext>
                </a:extLst>
              </p:cNvPr>
              <p:cNvSpPr txBox="1"/>
              <p:nvPr/>
            </p:nvSpPr>
            <p:spPr>
              <a:xfrm>
                <a:off x="7487844" y="2666781"/>
                <a:ext cx="2352572" cy="693304"/>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100" dirty="0"/>
                  <a:t>檢查和檢驗結果</a:t>
                </a:r>
                <a:endParaRPr lang="en-US" altLang="zh-CN" sz="1100" dirty="0"/>
              </a:p>
            </p:txBody>
          </p:sp>
        </p:grpSp>
        <p:grpSp>
          <p:nvGrpSpPr>
            <p:cNvPr id="25" name="ïṥľídê">
              <a:extLst>
                <a:ext uri="{FF2B5EF4-FFF2-40B4-BE49-F238E27FC236}">
                  <a16:creationId xmlns:a16="http://schemas.microsoft.com/office/drawing/2014/main" id="{E1322DD8-D0F0-471D-9D25-B2DB6EF66DC1}"/>
                </a:ext>
              </a:extLst>
            </p:cNvPr>
            <p:cNvGrpSpPr/>
            <p:nvPr/>
          </p:nvGrpSpPr>
          <p:grpSpPr>
            <a:xfrm>
              <a:off x="9022463" y="4558109"/>
              <a:ext cx="2352572" cy="1100425"/>
              <a:chOff x="7487844" y="2259660"/>
              <a:chExt cx="2352572" cy="1100425"/>
            </a:xfrm>
          </p:grpSpPr>
          <p:sp>
            <p:nvSpPr>
              <p:cNvPr id="31" name="íṣļiḋè">
                <a:extLst>
                  <a:ext uri="{FF2B5EF4-FFF2-40B4-BE49-F238E27FC236}">
                    <a16:creationId xmlns:a16="http://schemas.microsoft.com/office/drawing/2014/main" id="{73E656A0-FA6A-4090-A5F3-FFF141D72C36}"/>
                  </a:ext>
                </a:extLst>
              </p:cNvPr>
              <p:cNvSpPr txBox="1"/>
              <p:nvPr/>
            </p:nvSpPr>
            <p:spPr>
              <a:xfrm>
                <a:off x="7487844" y="2259660"/>
                <a:ext cx="2352572" cy="449700"/>
              </a:xfrm>
              <a:prstGeom prst="rect">
                <a:avLst/>
              </a:prstGeom>
              <a:noFill/>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b="1" dirty="0"/>
                  <a:t>Plan	</a:t>
                </a:r>
                <a:endParaRPr lang="zh-CN" altLang="en-US" b="1" dirty="0"/>
              </a:p>
            </p:txBody>
          </p:sp>
          <p:sp>
            <p:nvSpPr>
              <p:cNvPr id="32" name="îŝļïḑe">
                <a:extLst>
                  <a:ext uri="{FF2B5EF4-FFF2-40B4-BE49-F238E27FC236}">
                    <a16:creationId xmlns:a16="http://schemas.microsoft.com/office/drawing/2014/main" id="{61CFD78A-D0CF-42F4-BD15-9CE63987C802}"/>
                  </a:ext>
                </a:extLst>
              </p:cNvPr>
              <p:cNvSpPr txBox="1"/>
              <p:nvPr/>
            </p:nvSpPr>
            <p:spPr>
              <a:xfrm>
                <a:off x="7487844" y="2666781"/>
                <a:ext cx="2352572" cy="693304"/>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100" dirty="0"/>
                  <a:t>診斷結果和治療方案（包括處方藥，檢驗，檢查，醫器</a:t>
                </a:r>
                <a:r>
                  <a:rPr lang="en-US" altLang="zh-CN" sz="1100" dirty="0"/>
                  <a:t>…</a:t>
                </a:r>
                <a:r>
                  <a:rPr lang="zh-CN" altLang="en-US" sz="1100" dirty="0"/>
                  <a:t>）</a:t>
                </a:r>
                <a:endParaRPr lang="en-US" altLang="zh-CN" sz="1100" dirty="0"/>
              </a:p>
            </p:txBody>
          </p:sp>
        </p:grpSp>
        <p:cxnSp>
          <p:nvCxnSpPr>
            <p:cNvPr id="29" name="直接连接符 28">
              <a:extLst>
                <a:ext uri="{FF2B5EF4-FFF2-40B4-BE49-F238E27FC236}">
                  <a16:creationId xmlns:a16="http://schemas.microsoft.com/office/drawing/2014/main" id="{C890ECAB-5958-4048-BF3C-AE74D70BD697}"/>
                </a:ext>
              </a:extLst>
            </p:cNvPr>
            <p:cNvCxnSpPr/>
            <p:nvPr/>
          </p:nvCxnSpPr>
          <p:spPr>
            <a:xfrm>
              <a:off x="9107786" y="2945249"/>
              <a:ext cx="241270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8F1C789-3D6B-45EE-9C05-368435599E60}"/>
                </a:ext>
              </a:extLst>
            </p:cNvPr>
            <p:cNvCxnSpPr/>
            <p:nvPr/>
          </p:nvCxnSpPr>
          <p:spPr>
            <a:xfrm>
              <a:off x="9107786" y="4384750"/>
              <a:ext cx="241270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8" name="矩形 37">
            <a:extLst>
              <a:ext uri="{FF2B5EF4-FFF2-40B4-BE49-F238E27FC236}">
                <a16:creationId xmlns:a16="http://schemas.microsoft.com/office/drawing/2014/main" id="{67BC9C5A-628D-4EDB-B577-41F1850A8D60}"/>
              </a:ext>
            </a:extLst>
          </p:cNvPr>
          <p:cNvSpPr/>
          <p:nvPr/>
        </p:nvSpPr>
        <p:spPr>
          <a:xfrm>
            <a:off x="669026" y="3532049"/>
            <a:ext cx="3261888" cy="2585323"/>
          </a:xfrm>
          <a:prstGeom prst="rect">
            <a:avLst/>
          </a:prstGeom>
        </p:spPr>
        <p:txBody>
          <a:bodyPr wrap="square">
            <a:spAutoFit/>
          </a:bodyPr>
          <a:lstStyle/>
          <a:p>
            <a:r>
              <a:rPr lang="zh-CN" altLang="zh-CN" dirty="0">
                <a:ea typeface="等线" panose="02010600030101010101" pitchFamily="2" charset="-122"/>
                <a:cs typeface="Times New Roman" panose="02020603050405020304" pitchFamily="18" charset="0"/>
              </a:rPr>
              <a:t>資料包含</a:t>
            </a:r>
            <a:r>
              <a:rPr lang="en-US" altLang="zh-CN" dirty="0">
                <a:ea typeface="等线" panose="02010600030101010101" pitchFamily="2" charset="-122"/>
                <a:cs typeface="Times New Roman" panose="02020603050405020304" pitchFamily="18" charset="0"/>
              </a:rPr>
              <a:t>2016</a:t>
            </a:r>
            <a:r>
              <a:rPr lang="zh-CN" altLang="zh-CN" dirty="0">
                <a:ea typeface="等线" panose="02010600030101010101" pitchFamily="2" charset="-122"/>
                <a:cs typeface="Times New Roman" panose="02020603050405020304" pitchFamily="18" charset="0"/>
              </a:rPr>
              <a:t>年</a:t>
            </a:r>
            <a:r>
              <a:rPr lang="en-US" altLang="zh-CN" dirty="0">
                <a:ea typeface="等线" panose="02010600030101010101" pitchFamily="2" charset="-122"/>
                <a:cs typeface="Times New Roman" panose="02020603050405020304" pitchFamily="18" charset="0"/>
              </a:rPr>
              <a:t>1</a:t>
            </a:r>
            <a:r>
              <a:rPr lang="zh-CN" altLang="zh-CN" dirty="0">
                <a:ea typeface="等线" panose="02010600030101010101" pitchFamily="2" charset="-122"/>
                <a:cs typeface="Times New Roman" panose="02020603050405020304" pitchFamily="18" charset="0"/>
              </a:rPr>
              <a:t>月至</a:t>
            </a:r>
            <a:r>
              <a:rPr lang="en-US" altLang="zh-CN" dirty="0">
                <a:ea typeface="等线" panose="02010600030101010101" pitchFamily="2" charset="-122"/>
                <a:cs typeface="Times New Roman" panose="02020603050405020304" pitchFamily="18" charset="0"/>
              </a:rPr>
              <a:t>12</a:t>
            </a:r>
            <a:r>
              <a:rPr lang="zh-CN" altLang="zh-CN" dirty="0">
                <a:ea typeface="等线" panose="02010600030101010101" pitchFamily="2" charset="-122"/>
                <a:cs typeface="Times New Roman" panose="02020603050405020304" pitchFamily="18" charset="0"/>
              </a:rPr>
              <a:t>月期間訪問醫院戒</a:t>
            </a:r>
            <a:r>
              <a:rPr lang="zh-CN" altLang="en-US" dirty="0">
                <a:ea typeface="等线" panose="02010600030101010101" pitchFamily="2" charset="-122"/>
                <a:cs typeface="Times New Roman" panose="02020603050405020304" pitchFamily="18" charset="0"/>
              </a:rPr>
              <a:t>菸</a:t>
            </a:r>
            <a:r>
              <a:rPr lang="zh-CN" altLang="zh-CN" dirty="0">
                <a:ea typeface="等线" panose="02010600030101010101" pitchFamily="2" charset="-122"/>
                <a:cs typeface="Times New Roman" panose="02020603050405020304" pitchFamily="18" charset="0"/>
              </a:rPr>
              <a:t>門診的</a:t>
            </a:r>
            <a:r>
              <a:rPr lang="en-US" altLang="zh-CN" dirty="0">
                <a:ea typeface="等线" panose="02010600030101010101" pitchFamily="2" charset="-122"/>
                <a:cs typeface="Times New Roman" panose="02020603050405020304" pitchFamily="18" charset="0"/>
              </a:rPr>
              <a:t>246</a:t>
            </a:r>
            <a:r>
              <a:rPr lang="zh-CN" altLang="zh-CN" dirty="0">
                <a:ea typeface="等线" panose="02010600030101010101" pitchFamily="2" charset="-122"/>
                <a:cs typeface="Times New Roman" panose="02020603050405020304" pitchFamily="18" charset="0"/>
              </a:rPr>
              <a:t>名患者</a:t>
            </a:r>
            <a:r>
              <a:rPr lang="en-US" altLang="zh-CN" dirty="0">
                <a:ea typeface="等线" panose="02010600030101010101" pitchFamily="2" charset="-122"/>
                <a:cs typeface="Times New Roman" panose="02020603050405020304" pitchFamily="18" charset="0"/>
              </a:rPr>
              <a:t>(141</a:t>
            </a:r>
            <a:r>
              <a:rPr lang="zh-CN" altLang="en-US" dirty="0">
                <a:ea typeface="等线" panose="02010600030101010101" pitchFamily="2" charset="-122"/>
                <a:cs typeface="Times New Roman" panose="02020603050405020304" pitchFamily="18" charset="0"/>
              </a:rPr>
              <a:t>筆有效</a:t>
            </a:r>
            <a:r>
              <a:rPr lang="en-US" altLang="zh-CN" dirty="0">
                <a:ea typeface="等线" panose="02010600030101010101" pitchFamily="2" charset="-122"/>
                <a:cs typeface="Times New Roman" panose="02020603050405020304" pitchFamily="18" charset="0"/>
              </a:rPr>
              <a:t>)</a:t>
            </a:r>
            <a:r>
              <a:rPr lang="zh-CN" altLang="zh-CN" dirty="0">
                <a:ea typeface="等线" panose="02010600030101010101" pitchFamily="2" charset="-122"/>
                <a:cs typeface="Times New Roman" panose="02020603050405020304" pitchFamily="18" charset="0"/>
              </a:rPr>
              <a:t>的一份</a:t>
            </a:r>
            <a:r>
              <a:rPr lang="en-US" altLang="zh-CN" dirty="0">
                <a:ea typeface="等线" panose="02010600030101010101" pitchFamily="2" charset="-122"/>
                <a:cs typeface="Times New Roman" panose="02020603050405020304" pitchFamily="18" charset="0"/>
              </a:rPr>
              <a:t>excel</a:t>
            </a:r>
            <a:r>
              <a:rPr lang="zh-CN" altLang="zh-CN" dirty="0">
                <a:ea typeface="等线" panose="02010600030101010101" pitchFamily="2" charset="-122"/>
                <a:cs typeface="Times New Roman" panose="02020603050405020304" pitchFamily="18" charset="0"/>
              </a:rPr>
              <a:t>記錄總表和病歷文本，總表由台大醫院家庭醫學部的衛教師記錄且提供，它包含了評估吸煙狀況的</a:t>
            </a:r>
            <a:r>
              <a:rPr lang="en-US" altLang="zh-CN" dirty="0">
                <a:ea typeface="等线" panose="02010600030101010101" pitchFamily="2" charset="-122"/>
                <a:cs typeface="Times New Roman" panose="02020603050405020304" pitchFamily="18" charset="0"/>
              </a:rPr>
              <a:t>fields,</a:t>
            </a:r>
            <a:r>
              <a:rPr lang="zh-CN" altLang="en-US" dirty="0">
                <a:ea typeface="等线" panose="02010600030101010101" pitchFamily="2" charset="-122"/>
                <a:cs typeface="Times New Roman" panose="02020603050405020304" pitchFamily="18" charset="0"/>
              </a:rPr>
              <a:t>病歷文本由我和雅枚同學在衛教師的協助下從台大醫院門診系統抓得</a:t>
            </a:r>
            <a:endParaRPr lang="zh-CN" altLang="en-US" dirty="0"/>
          </a:p>
        </p:txBody>
      </p:sp>
      <p:sp>
        <p:nvSpPr>
          <p:cNvPr id="39" name="íšļidè">
            <a:extLst>
              <a:ext uri="{FF2B5EF4-FFF2-40B4-BE49-F238E27FC236}">
                <a16:creationId xmlns:a16="http://schemas.microsoft.com/office/drawing/2014/main" id="{DD4AE2D7-7831-4838-AF09-423BA9B3B617}"/>
              </a:ext>
            </a:extLst>
          </p:cNvPr>
          <p:cNvSpPr txBox="1"/>
          <p:nvPr/>
        </p:nvSpPr>
        <p:spPr>
          <a:xfrm>
            <a:off x="9022463" y="1007899"/>
            <a:ext cx="3536759" cy="790575"/>
          </a:xfrm>
          <a:prstGeom prst="rect">
            <a:avLst/>
          </a:prstGeom>
          <a:noFill/>
          <a:ln>
            <a:noFill/>
          </a:ln>
        </p:spPr>
        <p:txBody>
          <a:bodyPr wrap="square" lIns="90000" tIns="46800" rIns="90000" bIns="46800" anchor="b" anchorCtr="0">
            <a:normAutofit/>
          </a:bodyPr>
          <a:lstStyle/>
          <a:p>
            <a:pPr>
              <a:buSzPct val="25000"/>
            </a:pPr>
            <a:r>
              <a:rPr lang="zh-CN" altLang="en-US" sz="2000" b="1" dirty="0"/>
              <a:t>病歷結構</a:t>
            </a:r>
            <a:endParaRPr lang="en-US" sz="2000" b="1" dirty="0"/>
          </a:p>
        </p:txBody>
      </p:sp>
    </p:spTree>
    <p:extLst>
      <p:ext uri="{BB962C8B-B14F-4D97-AF65-F5344CB8AC3E}">
        <p14:creationId xmlns:p14="http://schemas.microsoft.com/office/powerpoint/2010/main" val="3242265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8486F3-33D0-43A4-BD00-B9B2335B6D52}"/>
              </a:ext>
            </a:extLst>
          </p:cNvPr>
          <p:cNvSpPr>
            <a:spLocks noGrp="1"/>
          </p:cNvSpPr>
          <p:nvPr>
            <p:ph type="title"/>
          </p:nvPr>
        </p:nvSpPr>
        <p:spPr/>
        <p:txBody>
          <a:bodyPr/>
          <a:lstStyle/>
          <a:p>
            <a:r>
              <a:rPr lang="zh-CN" altLang="en-US" dirty="0"/>
              <a:t>病歷展示</a:t>
            </a:r>
          </a:p>
        </p:txBody>
      </p:sp>
      <p:sp>
        <p:nvSpPr>
          <p:cNvPr id="4" name="灯片编号占位符 3">
            <a:extLst>
              <a:ext uri="{FF2B5EF4-FFF2-40B4-BE49-F238E27FC236}">
                <a16:creationId xmlns:a16="http://schemas.microsoft.com/office/drawing/2014/main" id="{808DDA65-9397-4C04-AEC5-8F4D241573F1}"/>
              </a:ext>
            </a:extLst>
          </p:cNvPr>
          <p:cNvSpPr>
            <a:spLocks noGrp="1"/>
          </p:cNvSpPr>
          <p:nvPr>
            <p:ph type="sldNum" sz="quarter" idx="12"/>
          </p:nvPr>
        </p:nvSpPr>
        <p:spPr/>
        <p:txBody>
          <a:bodyPr/>
          <a:lstStyle/>
          <a:p>
            <a:fld id="{5DD3DB80-B894-403A-B48E-6FDC1A72010E}" type="slidenum">
              <a:rPr lang="zh-CN" altLang="en-US" smtClean="0"/>
              <a:pPr/>
              <a:t>6</a:t>
            </a:fld>
            <a:endParaRPr lang="zh-CN" altLang="en-US"/>
          </a:p>
        </p:txBody>
      </p:sp>
      <p:pic>
        <p:nvPicPr>
          <p:cNvPr id="28" name="图片 27">
            <a:extLst>
              <a:ext uri="{FF2B5EF4-FFF2-40B4-BE49-F238E27FC236}">
                <a16:creationId xmlns:a16="http://schemas.microsoft.com/office/drawing/2014/main" id="{F176BD1F-70CE-4DC4-8BF2-7C0BE741F7FF}"/>
              </a:ext>
            </a:extLst>
          </p:cNvPr>
          <p:cNvPicPr>
            <a:picLocks noChangeAspect="1"/>
          </p:cNvPicPr>
          <p:nvPr/>
        </p:nvPicPr>
        <p:blipFill>
          <a:blip r:embed="rId2"/>
          <a:stretch>
            <a:fillRect/>
          </a:stretch>
        </p:blipFill>
        <p:spPr>
          <a:xfrm>
            <a:off x="574631" y="1119599"/>
            <a:ext cx="3482464" cy="5738400"/>
          </a:xfrm>
          <a:prstGeom prst="rect">
            <a:avLst/>
          </a:prstGeom>
        </p:spPr>
      </p:pic>
      <p:pic>
        <p:nvPicPr>
          <p:cNvPr id="29" name="图片 28">
            <a:extLst>
              <a:ext uri="{FF2B5EF4-FFF2-40B4-BE49-F238E27FC236}">
                <a16:creationId xmlns:a16="http://schemas.microsoft.com/office/drawing/2014/main" id="{BF9CF25E-3AA6-4615-AC6A-557CEF1EBA1A}"/>
              </a:ext>
            </a:extLst>
          </p:cNvPr>
          <p:cNvPicPr>
            <a:picLocks noChangeAspect="1"/>
          </p:cNvPicPr>
          <p:nvPr/>
        </p:nvPicPr>
        <p:blipFill>
          <a:blip r:embed="rId3"/>
          <a:stretch>
            <a:fillRect/>
          </a:stretch>
        </p:blipFill>
        <p:spPr>
          <a:xfrm>
            <a:off x="6475793" y="1119599"/>
            <a:ext cx="4269611" cy="5633626"/>
          </a:xfrm>
          <a:prstGeom prst="rect">
            <a:avLst/>
          </a:prstGeom>
        </p:spPr>
      </p:pic>
    </p:spTree>
    <p:extLst>
      <p:ext uri="{BB962C8B-B14F-4D97-AF65-F5344CB8AC3E}">
        <p14:creationId xmlns:p14="http://schemas.microsoft.com/office/powerpoint/2010/main" val="3726649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1EF9D-BE16-46EC-BBA2-620CF53F4121}"/>
              </a:ext>
            </a:extLst>
          </p:cNvPr>
          <p:cNvSpPr>
            <a:spLocks noGrp="1"/>
          </p:cNvSpPr>
          <p:nvPr>
            <p:ph type="title"/>
          </p:nvPr>
        </p:nvSpPr>
        <p:spPr/>
        <p:txBody>
          <a:bodyPr/>
          <a:lstStyle/>
          <a:p>
            <a:r>
              <a:rPr lang="zh-CN" altLang="en-US" dirty="0"/>
              <a:t>流圖</a:t>
            </a:r>
          </a:p>
        </p:txBody>
      </p:sp>
      <p:sp>
        <p:nvSpPr>
          <p:cNvPr id="4" name="灯片编号占位符 3">
            <a:extLst>
              <a:ext uri="{FF2B5EF4-FFF2-40B4-BE49-F238E27FC236}">
                <a16:creationId xmlns:a16="http://schemas.microsoft.com/office/drawing/2014/main" id="{3516E60B-8EDE-463F-90CB-7E7D479B1280}"/>
              </a:ext>
            </a:extLst>
          </p:cNvPr>
          <p:cNvSpPr>
            <a:spLocks noGrp="1"/>
          </p:cNvSpPr>
          <p:nvPr>
            <p:ph type="sldNum" sz="quarter" idx="12"/>
          </p:nvPr>
        </p:nvSpPr>
        <p:spPr/>
        <p:txBody>
          <a:bodyPr/>
          <a:lstStyle/>
          <a:p>
            <a:fld id="{5DD3DB80-B894-403A-B48E-6FDC1A72010E}" type="slidenum">
              <a:rPr lang="zh-CN" altLang="en-US" smtClean="0"/>
              <a:pPr/>
              <a:t>7</a:t>
            </a:fld>
            <a:endParaRPr lang="zh-CN" altLang="en-US"/>
          </a:p>
        </p:txBody>
      </p:sp>
      <p:pic>
        <p:nvPicPr>
          <p:cNvPr id="37" name="图片 36">
            <a:extLst>
              <a:ext uri="{FF2B5EF4-FFF2-40B4-BE49-F238E27FC236}">
                <a16:creationId xmlns:a16="http://schemas.microsoft.com/office/drawing/2014/main" id="{3C99208B-ADCF-46BA-AC41-33A9653C1104}"/>
              </a:ext>
            </a:extLst>
          </p:cNvPr>
          <p:cNvPicPr>
            <a:picLocks noChangeAspect="1"/>
          </p:cNvPicPr>
          <p:nvPr/>
        </p:nvPicPr>
        <p:blipFill>
          <a:blip r:embed="rId2"/>
          <a:stretch>
            <a:fillRect/>
          </a:stretch>
        </p:blipFill>
        <p:spPr>
          <a:xfrm>
            <a:off x="4883366" y="143985"/>
            <a:ext cx="7305675" cy="6800850"/>
          </a:xfrm>
          <a:prstGeom prst="rect">
            <a:avLst/>
          </a:prstGeom>
        </p:spPr>
      </p:pic>
      <p:sp>
        <p:nvSpPr>
          <p:cNvPr id="38" name="文本框 37">
            <a:extLst>
              <a:ext uri="{FF2B5EF4-FFF2-40B4-BE49-F238E27FC236}">
                <a16:creationId xmlns:a16="http://schemas.microsoft.com/office/drawing/2014/main" id="{4C93ED13-17B7-4D10-B32E-F47C9EE77432}"/>
              </a:ext>
            </a:extLst>
          </p:cNvPr>
          <p:cNvSpPr txBox="1"/>
          <p:nvPr/>
        </p:nvSpPr>
        <p:spPr>
          <a:xfrm>
            <a:off x="765109" y="1688841"/>
            <a:ext cx="3901484" cy="2308324"/>
          </a:xfrm>
          <a:prstGeom prst="rect">
            <a:avLst/>
          </a:prstGeom>
          <a:noFill/>
        </p:spPr>
        <p:txBody>
          <a:bodyPr wrap="square" rtlCol="0">
            <a:spAutoFit/>
          </a:bodyPr>
          <a:lstStyle/>
          <a:p>
            <a:r>
              <a:rPr lang="zh-CN" altLang="en-US" dirty="0">
                <a:ea typeface="等线" panose="02010600030101010101" pitchFamily="2" charset="-122"/>
                <a:cs typeface="Times New Roman" panose="02020603050405020304" pitchFamily="18" charset="0"/>
              </a:rPr>
              <a:t>一 合理分組</a:t>
            </a:r>
            <a:endParaRPr lang="en-US" altLang="zh-CN" dirty="0">
              <a:ea typeface="等线" panose="02010600030101010101" pitchFamily="2" charset="-122"/>
              <a:cs typeface="Times New Roman" panose="02020603050405020304" pitchFamily="18" charset="0"/>
            </a:endParaRPr>
          </a:p>
          <a:p>
            <a:endParaRPr lang="en-US" altLang="zh-CN" dirty="0">
              <a:ea typeface="等线" panose="02010600030101010101" pitchFamily="2" charset="-122"/>
              <a:cs typeface="Times New Roman" panose="02020603050405020304" pitchFamily="18" charset="0"/>
            </a:endParaRPr>
          </a:p>
          <a:p>
            <a:r>
              <a:rPr lang="zh-CN" altLang="en-US" dirty="0">
                <a:ea typeface="等线" panose="02010600030101010101" pitchFamily="2" charset="-122"/>
                <a:cs typeface="Times New Roman" panose="02020603050405020304" pitchFamily="18" charset="0"/>
              </a:rPr>
              <a:t>二 多重過濾病歷</a:t>
            </a:r>
            <a:endParaRPr lang="en-US" altLang="zh-CN" dirty="0">
              <a:ea typeface="等线" panose="02010600030101010101" pitchFamily="2" charset="-122"/>
              <a:cs typeface="Times New Roman" panose="02020603050405020304" pitchFamily="18" charset="0"/>
            </a:endParaRPr>
          </a:p>
          <a:p>
            <a:endParaRPr lang="en-US" altLang="zh-CN" dirty="0">
              <a:ea typeface="等线" panose="02010600030101010101" pitchFamily="2" charset="-122"/>
              <a:cs typeface="Times New Roman" panose="02020603050405020304" pitchFamily="18" charset="0"/>
            </a:endParaRPr>
          </a:p>
          <a:p>
            <a:r>
              <a:rPr lang="zh-CN" altLang="en-US" dirty="0">
                <a:ea typeface="等线" panose="02010600030101010101" pitchFamily="2" charset="-122"/>
                <a:cs typeface="Times New Roman" panose="02020603050405020304" pitchFamily="18" charset="0"/>
              </a:rPr>
              <a:t>三 提取各項特征</a:t>
            </a:r>
            <a:endParaRPr lang="en-US" altLang="zh-CN" dirty="0">
              <a:ea typeface="等线" panose="02010600030101010101" pitchFamily="2" charset="-122"/>
              <a:cs typeface="Times New Roman" panose="02020603050405020304" pitchFamily="18" charset="0"/>
            </a:endParaRPr>
          </a:p>
          <a:p>
            <a:endParaRPr lang="en-US" altLang="zh-CN" dirty="0">
              <a:ea typeface="等线" panose="02010600030101010101" pitchFamily="2" charset="-122"/>
              <a:cs typeface="Times New Roman" panose="02020603050405020304" pitchFamily="18" charset="0"/>
            </a:endParaRPr>
          </a:p>
          <a:p>
            <a:r>
              <a:rPr lang="zh-CN" altLang="en-US" dirty="0">
                <a:ea typeface="等线" panose="02010600030101010101" pitchFamily="2" charset="-122"/>
                <a:cs typeface="Times New Roman" panose="02020603050405020304" pitchFamily="18" charset="0"/>
              </a:rPr>
              <a:t>四 看分組與指標之間的聯繫</a:t>
            </a:r>
            <a:endParaRPr lang="en-US" altLang="zh-CN" dirty="0">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23116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49AD0-ECD8-4876-BB1F-476B18AD48F2}"/>
              </a:ext>
            </a:extLst>
          </p:cNvPr>
          <p:cNvSpPr>
            <a:spLocks noGrp="1"/>
          </p:cNvSpPr>
          <p:nvPr>
            <p:ph type="title"/>
          </p:nvPr>
        </p:nvSpPr>
        <p:spPr/>
        <p:txBody>
          <a:bodyPr/>
          <a:lstStyle/>
          <a:p>
            <a:r>
              <a:rPr lang="zh-CN" altLang="en-US" dirty="0"/>
              <a:t>處方藥和戒菸藥</a:t>
            </a:r>
          </a:p>
        </p:txBody>
      </p:sp>
      <p:graphicFrame>
        <p:nvGraphicFramePr>
          <p:cNvPr id="27" name="表格 26">
            <a:extLst>
              <a:ext uri="{FF2B5EF4-FFF2-40B4-BE49-F238E27FC236}">
                <a16:creationId xmlns:a16="http://schemas.microsoft.com/office/drawing/2014/main" id="{63ED5F09-7B2C-43B3-8AB1-C24C0CAB2251}"/>
              </a:ext>
            </a:extLst>
          </p:cNvPr>
          <p:cNvGraphicFramePr>
            <a:graphicFrameLocks noGrp="1"/>
          </p:cNvGraphicFramePr>
          <p:nvPr/>
        </p:nvGraphicFramePr>
        <p:xfrm>
          <a:off x="669925" y="1176640"/>
          <a:ext cx="10850562" cy="4914295"/>
        </p:xfrm>
        <a:graphic>
          <a:graphicData uri="http://schemas.openxmlformats.org/drawingml/2006/table">
            <a:tbl>
              <a:tblPr/>
              <a:tblGrid>
                <a:gridCol w="2122192">
                  <a:extLst>
                    <a:ext uri="{9D8B030D-6E8A-4147-A177-3AD203B41FA5}">
                      <a16:colId xmlns:a16="http://schemas.microsoft.com/office/drawing/2014/main" val="2033260200"/>
                    </a:ext>
                  </a:extLst>
                </a:gridCol>
                <a:gridCol w="2270517">
                  <a:extLst>
                    <a:ext uri="{9D8B030D-6E8A-4147-A177-3AD203B41FA5}">
                      <a16:colId xmlns:a16="http://schemas.microsoft.com/office/drawing/2014/main" val="609423099"/>
                    </a:ext>
                  </a:extLst>
                </a:gridCol>
                <a:gridCol w="2156421">
                  <a:extLst>
                    <a:ext uri="{9D8B030D-6E8A-4147-A177-3AD203B41FA5}">
                      <a16:colId xmlns:a16="http://schemas.microsoft.com/office/drawing/2014/main" val="486282725"/>
                    </a:ext>
                  </a:extLst>
                </a:gridCol>
                <a:gridCol w="2236288">
                  <a:extLst>
                    <a:ext uri="{9D8B030D-6E8A-4147-A177-3AD203B41FA5}">
                      <a16:colId xmlns:a16="http://schemas.microsoft.com/office/drawing/2014/main" val="3579228154"/>
                    </a:ext>
                  </a:extLst>
                </a:gridCol>
                <a:gridCol w="2065144">
                  <a:extLst>
                    <a:ext uri="{9D8B030D-6E8A-4147-A177-3AD203B41FA5}">
                      <a16:colId xmlns:a16="http://schemas.microsoft.com/office/drawing/2014/main" val="1650806967"/>
                    </a:ext>
                  </a:extLst>
                </a:gridCol>
              </a:tblGrid>
              <a:tr h="308060">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HARNALIDGE D_MEDICINE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Berotec N MA_MEDICINE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000" b="0" i="0" u="none" strike="noStrike">
                          <a:solidFill>
                            <a:srgbClr val="000000"/>
                          </a:solidFill>
                          <a:effectLst/>
                          <a:latin typeface="等线" panose="02010600030101010101" pitchFamily="2" charset="-122"/>
                          <a:ea typeface="等线" panose="02010600030101010101" pitchFamily="2" charset="-122"/>
                        </a:rPr>
                        <a:t>Spiriva Respimat Soln for Inh_MEDICINE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000" b="0" i="0" u="none" strike="noStrike">
                          <a:solidFill>
                            <a:srgbClr val="000000"/>
                          </a:solidFill>
                          <a:effectLst/>
                          <a:latin typeface="等线" panose="02010600030101010101" pitchFamily="2" charset="-122"/>
                          <a:ea typeface="等线" panose="02010600030101010101" pitchFamily="2" charset="-122"/>
                        </a:rPr>
                        <a:t>Relvar Ellipta Inh Powder_MEDICINE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Medicon_MEDICINE</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5581526"/>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(DC)Smile Orabase_MEDICINE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Striverdi Respimat Soln for Inh_MEDICINE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Musco_MEDICINE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HARNALIDGE D_MEDICINE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PARAMOL_MEDICINE</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5424873"/>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75 Plavix_MEDICINE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Bokey EM cap_MEDICINE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Chewing Gum_SMOKE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5254935"/>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Augmentin_MEDICINE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Actein Effervescent Tablet_MEDICINE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Chewing Gum_SMOKE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6249212"/>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PARAMOL_MEDICINE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Naposin_MEDICINE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solidFill>
                            <a:srgbClr val="000000"/>
                          </a:solidFill>
                          <a:effectLst/>
                          <a:latin typeface="等线" panose="02010600030101010101" pitchFamily="2" charset="-122"/>
                          <a:ea typeface="等线" panose="02010600030101010101" pitchFamily="2" charset="-122"/>
                        </a:rPr>
                        <a:t>(</a:t>
                      </a:r>
                      <a:r>
                        <a:rPr lang="zh-CN" altLang="en-US" sz="1000" b="0" i="0" u="none" strike="noStrike">
                          <a:solidFill>
                            <a:srgbClr val="000000"/>
                          </a:solidFill>
                          <a:effectLst/>
                          <a:latin typeface="等线" panose="02010600030101010101" pitchFamily="2" charset="-122"/>
                          <a:ea typeface="等线" panose="02010600030101010101" pitchFamily="2" charset="-122"/>
                        </a:rPr>
                        <a:t>管</a:t>
                      </a:r>
                      <a:r>
                        <a:rPr lang="en-US" altLang="zh-CN" sz="1000" b="0" i="0" u="none" strike="noStrike">
                          <a:solidFill>
                            <a:srgbClr val="000000"/>
                          </a:solidFill>
                          <a:effectLst/>
                          <a:latin typeface="等线" panose="02010600030101010101" pitchFamily="2" charset="-122"/>
                          <a:ea typeface="等线" panose="02010600030101010101" pitchFamily="2" charset="-122"/>
                        </a:rPr>
                        <a:t>4) </a:t>
                      </a:r>
                      <a:r>
                        <a:rPr lang="en-US" sz="1000" b="0" i="0" u="none" strike="noStrike">
                          <a:solidFill>
                            <a:srgbClr val="000000"/>
                          </a:solidFill>
                          <a:effectLst/>
                          <a:latin typeface="等线" panose="02010600030101010101" pitchFamily="2" charset="-122"/>
                          <a:ea typeface="等线" panose="02010600030101010101" pitchFamily="2" charset="-122"/>
                        </a:rPr>
                        <a:t>Lexotan_MEDICINE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C.B. Strong Oint_MEDICINE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Zalain Cream_MEDICINE</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6834799"/>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Salazine EC_MEDICINE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solidFill>
                            <a:srgbClr val="000000"/>
                          </a:solidFill>
                          <a:effectLst/>
                          <a:latin typeface="等线" panose="02010600030101010101" pitchFamily="2" charset="-122"/>
                          <a:ea typeface="等线" panose="02010600030101010101" pitchFamily="2" charset="-122"/>
                        </a:rPr>
                        <a:t>(</a:t>
                      </a:r>
                      <a:r>
                        <a:rPr lang="zh-CN" altLang="en-US" sz="1000" b="0" i="0" u="none" strike="noStrike">
                          <a:solidFill>
                            <a:srgbClr val="000000"/>
                          </a:solidFill>
                          <a:effectLst/>
                          <a:latin typeface="等线" panose="02010600030101010101" pitchFamily="2" charset="-122"/>
                          <a:ea typeface="等线" panose="02010600030101010101" pitchFamily="2" charset="-122"/>
                        </a:rPr>
                        <a:t>管</a:t>
                      </a:r>
                      <a:r>
                        <a:rPr lang="en-US" altLang="zh-CN" sz="1000" b="0" i="0" u="none" strike="noStrike">
                          <a:solidFill>
                            <a:srgbClr val="000000"/>
                          </a:solidFill>
                          <a:effectLst/>
                          <a:latin typeface="等线" panose="02010600030101010101" pitchFamily="2" charset="-122"/>
                          <a:ea typeface="等线" panose="02010600030101010101" pitchFamily="2" charset="-122"/>
                        </a:rPr>
                        <a:t>4) </a:t>
                      </a:r>
                      <a:r>
                        <a:rPr lang="en-US" sz="1000" b="0" i="0" u="none" strike="noStrike">
                          <a:solidFill>
                            <a:srgbClr val="000000"/>
                          </a:solidFill>
                          <a:effectLst/>
                          <a:latin typeface="等线" panose="02010600030101010101" pitchFamily="2" charset="-122"/>
                          <a:ea typeface="等线" panose="02010600030101010101" pitchFamily="2" charset="-122"/>
                        </a:rPr>
                        <a:t>Ultracet tab /tab_MEDICINE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Inderal_MEDICINE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(DC)NOOTROPIL_MEDICINE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Fluitran_MEDICINE</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6382718"/>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1.25 Concor_MEDICINE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COZAAR_MEDICINE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Nitrostat Sublingual_MEDICINE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Brilinta_MEDICINE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Bokey EM cap_MEDICINE</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881336"/>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Augmentin_MEDICINE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Phyllocontin Continus_MEDICINE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Actein Effervescent Tablet_MEDICINE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Seudorin_MEDICINE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Oxbu ER_MEDICINE</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5175872"/>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MgO_MEDICINE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Algitab Chewable_MEDICINE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Winsumin F.C._MEDICINE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Zyprexa Zydis_MEDICINE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FluRAzin_MEDICINE</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8341143"/>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Nicotinell TTS&amp;Chewing Gum_SMOKE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039394"/>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Amoxicillin_MEDICINE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PARAMOL_MEDICINE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Nicotinell TTS&amp;Chewing Gum_SMOKE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4376563"/>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Inderal_MEDICINE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MgO_MEDICINE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solidFill>
                            <a:srgbClr val="000000"/>
                          </a:solidFill>
                          <a:effectLst/>
                          <a:latin typeface="等线" panose="02010600030101010101" pitchFamily="2" charset="-122"/>
                          <a:ea typeface="等线" panose="02010600030101010101" pitchFamily="2" charset="-122"/>
                        </a:rPr>
                        <a:t>(</a:t>
                      </a:r>
                      <a:r>
                        <a:rPr lang="zh-CN" altLang="en-US" sz="1000" b="0" i="0" u="none" strike="noStrike">
                          <a:solidFill>
                            <a:srgbClr val="000000"/>
                          </a:solidFill>
                          <a:effectLst/>
                          <a:latin typeface="等线" panose="02010600030101010101" pitchFamily="2" charset="-122"/>
                          <a:ea typeface="等线" panose="02010600030101010101" pitchFamily="2" charset="-122"/>
                        </a:rPr>
                        <a:t>管</a:t>
                      </a:r>
                      <a:r>
                        <a:rPr lang="en-US" altLang="zh-CN" sz="1000" b="0" i="0" u="none" strike="noStrike">
                          <a:solidFill>
                            <a:srgbClr val="000000"/>
                          </a:solidFill>
                          <a:effectLst/>
                          <a:latin typeface="等线" panose="02010600030101010101" pitchFamily="2" charset="-122"/>
                          <a:ea typeface="等线" panose="02010600030101010101" pitchFamily="2" charset="-122"/>
                        </a:rPr>
                        <a:t>4) </a:t>
                      </a:r>
                      <a:r>
                        <a:rPr lang="en-US" sz="1000" b="0" i="0" u="none" strike="noStrike">
                          <a:solidFill>
                            <a:srgbClr val="000000"/>
                          </a:solidFill>
                          <a:effectLst/>
                          <a:latin typeface="等线" panose="02010600030101010101" pitchFamily="2" charset="-122"/>
                          <a:ea typeface="等线" panose="02010600030101010101" pitchFamily="2" charset="-122"/>
                        </a:rPr>
                        <a:t>Lexotan_MEDICINE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solidFill>
                            <a:srgbClr val="000000"/>
                          </a:solidFill>
                          <a:effectLst/>
                          <a:latin typeface="等线" panose="02010600030101010101" pitchFamily="2" charset="-122"/>
                          <a:ea typeface="等线" panose="02010600030101010101" pitchFamily="2" charset="-122"/>
                        </a:rPr>
                        <a:t>(</a:t>
                      </a:r>
                      <a:r>
                        <a:rPr lang="zh-CN" altLang="en-US" sz="1000" b="0" i="0" u="none" strike="noStrike">
                          <a:solidFill>
                            <a:srgbClr val="000000"/>
                          </a:solidFill>
                          <a:effectLst/>
                          <a:latin typeface="等线" panose="02010600030101010101" pitchFamily="2" charset="-122"/>
                          <a:ea typeface="等线" panose="02010600030101010101" pitchFamily="2" charset="-122"/>
                        </a:rPr>
                        <a:t>管</a:t>
                      </a:r>
                      <a:r>
                        <a:rPr lang="en-US" altLang="zh-CN" sz="1000" b="0" i="0" u="none" strike="noStrike">
                          <a:solidFill>
                            <a:srgbClr val="000000"/>
                          </a:solidFill>
                          <a:effectLst/>
                          <a:latin typeface="等线" panose="02010600030101010101" pitchFamily="2" charset="-122"/>
                          <a:ea typeface="等线" panose="02010600030101010101" pitchFamily="2" charset="-122"/>
                        </a:rPr>
                        <a:t>4) </a:t>
                      </a:r>
                      <a:r>
                        <a:rPr lang="zh-CN" altLang="en-US" sz="1000" b="0" i="0" u="none" strike="noStrike">
                          <a:solidFill>
                            <a:srgbClr val="000000"/>
                          </a:solidFill>
                          <a:effectLst/>
                          <a:latin typeface="等线" panose="02010600030101010101" pitchFamily="2" charset="-122"/>
                          <a:ea typeface="等线" panose="02010600030101010101" pitchFamily="2" charset="-122"/>
                        </a:rPr>
                        <a:t>戀多眠 </a:t>
                      </a:r>
                      <a:r>
                        <a:rPr lang="en-US" sz="1000" b="0" i="0" u="none" strike="noStrike">
                          <a:solidFill>
                            <a:srgbClr val="000000"/>
                          </a:solidFill>
                          <a:effectLst/>
                          <a:latin typeface="等线" panose="02010600030101010101" pitchFamily="2" charset="-122"/>
                          <a:ea typeface="等线" panose="02010600030101010101" pitchFamily="2" charset="-122"/>
                        </a:rPr>
                        <a:t>Lendormin_MEDICINE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SeroQuel_MEDICINE</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8585644"/>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Nicotinell TTS&amp;Chewing Gum_SMOKE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602623"/>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Cephalexin_MEDICINE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(DC)Dexaltin Oral Paste_MEDICINE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Actein Effervescent Tablet_MEDICINE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Zalain Cream_MEDICINE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Nicotinell TTS&amp;Chewing Gum_SMOKE</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7287285"/>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Nicotinell TTS&amp;Chewing Gum_SMOKE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7291635"/>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Nicotinell TTS&amp;Chewing Gum_SMOKE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4594853"/>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Nexium_MEDICINE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Cephalexin_MEDICINE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PARAMOL_MEDICINE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(DC)Dexaltin Oral Paste_MEDICINE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Bokey EM cap_MEDICINE</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1887972"/>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Gliben_MEDICINE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Trajenta F.C._MEDICINE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850 Glucophage_MEDICINE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Mundisal Gel_MEDICINE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Amoxicillin_MEDICINE</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0837248"/>
                  </a:ext>
                </a:extLst>
              </a:tr>
              <a:tr h="308060">
                <a:tc>
                  <a:txBody>
                    <a:bodyPr/>
                    <a:lstStyle/>
                    <a:p>
                      <a:pPr algn="l" fontAlgn="ctr"/>
                      <a:r>
                        <a:rPr lang="sv-SE" sz="1000" b="0" i="0" u="none" strike="noStrike">
                          <a:solidFill>
                            <a:srgbClr val="000000"/>
                          </a:solidFill>
                          <a:effectLst/>
                          <a:latin typeface="等线" panose="02010600030101010101" pitchFamily="2" charset="-122"/>
                          <a:ea typeface="等线" panose="02010600030101010101" pitchFamily="2" charset="-122"/>
                        </a:rPr>
                        <a:t>Spiriva Respimat Soln for Inh_MEDICINE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Zoladex Depot_MEDICINE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solidFill>
                            <a:srgbClr val="000000"/>
                          </a:solidFill>
                          <a:effectLst/>
                          <a:latin typeface="等线" panose="02010600030101010101" pitchFamily="2" charset="-122"/>
                          <a:ea typeface="等线" panose="02010600030101010101" pitchFamily="2" charset="-122"/>
                        </a:rPr>
                        <a:t>5</a:t>
                      </a:r>
                      <a:r>
                        <a:rPr lang="zh-CN" altLang="en-US" sz="1000" b="0" i="0" u="none" strike="noStrike">
                          <a:solidFill>
                            <a:srgbClr val="000000"/>
                          </a:solidFill>
                          <a:effectLst/>
                          <a:latin typeface="等线" panose="02010600030101010101" pitchFamily="2" charset="-122"/>
                          <a:ea typeface="等线" panose="02010600030101010101" pitchFamily="2" charset="-122"/>
                        </a:rPr>
                        <a:t>康肯 </a:t>
                      </a:r>
                      <a:r>
                        <a:rPr lang="en-US" sz="1000" b="0" i="0" u="none" strike="noStrike">
                          <a:solidFill>
                            <a:srgbClr val="000000"/>
                          </a:solidFill>
                          <a:effectLst/>
                          <a:latin typeface="等线" panose="02010600030101010101" pitchFamily="2" charset="-122"/>
                          <a:ea typeface="等线" panose="02010600030101010101" pitchFamily="2" charset="-122"/>
                        </a:rPr>
                        <a:t>Concor_MEDICINE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Zanidip FC_MEDICINE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COZAAR_MEDICINE</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3789333"/>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Nicotinell TTS&amp;Chewing Gum_SMOKE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4131310"/>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Nicotinell TTS&amp;Chewing Gum_SMOKE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5328804"/>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Zanidip FC_MEDICINE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SR Isoptin SR_MEDICINE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脂 </a:t>
                      </a:r>
                      <a:r>
                        <a:rPr lang="en-US" sz="1000" b="0" i="0" u="none" strike="noStrike">
                          <a:solidFill>
                            <a:srgbClr val="000000"/>
                          </a:solidFill>
                          <a:effectLst/>
                          <a:latin typeface="等线" panose="02010600030101010101" pitchFamily="2" charset="-122"/>
                          <a:ea typeface="等线" panose="02010600030101010101" pitchFamily="2" charset="-122"/>
                        </a:rPr>
                        <a:t>Crestor_MEDICINE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Mundisal Gel_MEDICINE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Champix tablet_SMOKE</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3647547"/>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Champix tablet_SMOKE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9284871"/>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(DC)Blopress_MEDICINE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Alinamin-F50 /tab_MEDICINE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Aspirin_MEDICINE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(DC)Mucosolvan_MEDICINE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Sandel_MEDICINE</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8873481"/>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Champix tablet_SMOKE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960697"/>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Kerlone_MEDICINE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Newmazole_MEDICINE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PLAQUENIL_MEDICINE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solidFill>
                            <a:srgbClr val="000000"/>
                          </a:solidFill>
                          <a:effectLst/>
                          <a:latin typeface="等线" panose="02010600030101010101" pitchFamily="2" charset="-122"/>
                          <a:ea typeface="等线" panose="02010600030101010101" pitchFamily="2" charset="-122"/>
                        </a:rPr>
                        <a:t>5</a:t>
                      </a:r>
                      <a:r>
                        <a:rPr lang="zh-CN" altLang="en-US" sz="1000" b="0" i="0" u="none" strike="noStrike">
                          <a:solidFill>
                            <a:srgbClr val="000000"/>
                          </a:solidFill>
                          <a:effectLst/>
                          <a:latin typeface="等线" panose="02010600030101010101" pitchFamily="2" charset="-122"/>
                          <a:ea typeface="等线" panose="02010600030101010101" pitchFamily="2" charset="-122"/>
                        </a:rPr>
                        <a:t>康肯 </a:t>
                      </a:r>
                      <a:r>
                        <a:rPr lang="en-US" sz="1000" b="0" i="0" u="none" strike="noStrike">
                          <a:solidFill>
                            <a:srgbClr val="000000"/>
                          </a:solidFill>
                          <a:effectLst/>
                          <a:latin typeface="等线" panose="02010600030101010101" pitchFamily="2" charset="-122"/>
                          <a:ea typeface="等线" panose="02010600030101010101" pitchFamily="2" charset="-122"/>
                        </a:rPr>
                        <a:t>Concor_MEDICINE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DOXABEN XL_MEDICINE</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5394474"/>
                  </a:ext>
                </a:extLst>
              </a:tr>
              <a:tr h="164299">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Champix tablet_SMOKE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dirty="0">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1505807"/>
                  </a:ext>
                </a:extLst>
              </a:tr>
            </a:tbl>
          </a:graphicData>
        </a:graphic>
      </p:graphicFrame>
      <mc:AlternateContent xmlns:mc="http://schemas.openxmlformats.org/markup-compatibility/2006">
        <mc:Choice xmlns:p14="http://schemas.microsoft.com/office/powerpoint/2010/main" Requires="p14">
          <p:contentPart p14:bwMode="auto" r:id="rId2">
            <p14:nvContentPartPr>
              <p14:cNvPr id="29" name="墨迹 28">
                <a:extLst>
                  <a:ext uri="{FF2B5EF4-FFF2-40B4-BE49-F238E27FC236}">
                    <a16:creationId xmlns:a16="http://schemas.microsoft.com/office/drawing/2014/main" id="{60B3FCF0-A958-4C7C-85BF-7F217624B869}"/>
                  </a:ext>
                </a:extLst>
              </p14:cNvPr>
              <p14:cNvContentPartPr/>
              <p14:nvPr/>
            </p14:nvContentPartPr>
            <p14:xfrm>
              <a:off x="10294962" y="5004633"/>
              <a:ext cx="625320" cy="450360"/>
            </p14:xfrm>
          </p:contentPart>
        </mc:Choice>
        <mc:Fallback>
          <p:pic>
            <p:nvPicPr>
              <p:cNvPr id="29" name="墨迹 28">
                <a:extLst>
                  <a:ext uri="{FF2B5EF4-FFF2-40B4-BE49-F238E27FC236}">
                    <a16:creationId xmlns:a16="http://schemas.microsoft.com/office/drawing/2014/main" id="{60B3FCF0-A958-4C7C-85BF-7F217624B869}"/>
                  </a:ext>
                </a:extLst>
              </p:cNvPr>
              <p:cNvPicPr/>
              <p:nvPr/>
            </p:nvPicPr>
            <p:blipFill>
              <a:blip r:embed="rId3"/>
              <a:stretch>
                <a:fillRect/>
              </a:stretch>
            </p:blipFill>
            <p:spPr>
              <a:xfrm>
                <a:off x="10285962" y="4995633"/>
                <a:ext cx="642960" cy="46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0" name="墨迹 29">
                <a:extLst>
                  <a:ext uri="{FF2B5EF4-FFF2-40B4-BE49-F238E27FC236}">
                    <a16:creationId xmlns:a16="http://schemas.microsoft.com/office/drawing/2014/main" id="{11F7FA22-BD5A-4AC4-90B2-187B7C4F0C68}"/>
                  </a:ext>
                </a:extLst>
              </p14:cNvPr>
              <p14:cNvContentPartPr/>
              <p14:nvPr/>
            </p14:nvContentPartPr>
            <p14:xfrm>
              <a:off x="5829162" y="1713513"/>
              <a:ext cx="618120" cy="417600"/>
            </p14:xfrm>
          </p:contentPart>
        </mc:Choice>
        <mc:Fallback>
          <p:pic>
            <p:nvPicPr>
              <p:cNvPr id="30" name="墨迹 29">
                <a:extLst>
                  <a:ext uri="{FF2B5EF4-FFF2-40B4-BE49-F238E27FC236}">
                    <a16:creationId xmlns:a16="http://schemas.microsoft.com/office/drawing/2014/main" id="{11F7FA22-BD5A-4AC4-90B2-187B7C4F0C68}"/>
                  </a:ext>
                </a:extLst>
              </p:cNvPr>
              <p:cNvPicPr/>
              <p:nvPr/>
            </p:nvPicPr>
            <p:blipFill>
              <a:blip r:embed="rId5"/>
              <a:stretch>
                <a:fillRect/>
              </a:stretch>
            </p:blipFill>
            <p:spPr>
              <a:xfrm>
                <a:off x="5820162" y="1704513"/>
                <a:ext cx="635760" cy="435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1" name="墨迹 30">
                <a:extLst>
                  <a:ext uri="{FF2B5EF4-FFF2-40B4-BE49-F238E27FC236}">
                    <a16:creationId xmlns:a16="http://schemas.microsoft.com/office/drawing/2014/main" id="{9D40775F-254E-4357-B32C-EFC2ED0FB7C0}"/>
                  </a:ext>
                </a:extLst>
              </p14:cNvPr>
              <p14:cNvContentPartPr/>
              <p14:nvPr/>
            </p14:nvContentPartPr>
            <p14:xfrm>
              <a:off x="2315922" y="2830233"/>
              <a:ext cx="466920" cy="339840"/>
            </p14:xfrm>
          </p:contentPart>
        </mc:Choice>
        <mc:Fallback>
          <p:pic>
            <p:nvPicPr>
              <p:cNvPr id="31" name="墨迹 30">
                <a:extLst>
                  <a:ext uri="{FF2B5EF4-FFF2-40B4-BE49-F238E27FC236}">
                    <a16:creationId xmlns:a16="http://schemas.microsoft.com/office/drawing/2014/main" id="{9D40775F-254E-4357-B32C-EFC2ED0FB7C0}"/>
                  </a:ext>
                </a:extLst>
              </p:cNvPr>
              <p:cNvPicPr/>
              <p:nvPr/>
            </p:nvPicPr>
            <p:blipFill>
              <a:blip r:embed="rId7"/>
              <a:stretch>
                <a:fillRect/>
              </a:stretch>
            </p:blipFill>
            <p:spPr>
              <a:xfrm>
                <a:off x="2306922" y="2821233"/>
                <a:ext cx="48456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2" name="墨迹 31">
                <a:extLst>
                  <a:ext uri="{FF2B5EF4-FFF2-40B4-BE49-F238E27FC236}">
                    <a16:creationId xmlns:a16="http://schemas.microsoft.com/office/drawing/2014/main" id="{D36C9E01-0C29-4A04-8468-505810B50E43}"/>
                  </a:ext>
                </a:extLst>
              </p14:cNvPr>
              <p14:cNvContentPartPr/>
              <p14:nvPr/>
            </p14:nvContentPartPr>
            <p14:xfrm>
              <a:off x="2326002" y="3284553"/>
              <a:ext cx="435960" cy="350280"/>
            </p14:xfrm>
          </p:contentPart>
        </mc:Choice>
        <mc:Fallback>
          <p:pic>
            <p:nvPicPr>
              <p:cNvPr id="32" name="墨迹 31">
                <a:extLst>
                  <a:ext uri="{FF2B5EF4-FFF2-40B4-BE49-F238E27FC236}">
                    <a16:creationId xmlns:a16="http://schemas.microsoft.com/office/drawing/2014/main" id="{D36C9E01-0C29-4A04-8468-505810B50E43}"/>
                  </a:ext>
                </a:extLst>
              </p:cNvPr>
              <p:cNvPicPr/>
              <p:nvPr/>
            </p:nvPicPr>
            <p:blipFill>
              <a:blip r:embed="rId9"/>
              <a:stretch>
                <a:fillRect/>
              </a:stretch>
            </p:blipFill>
            <p:spPr>
              <a:xfrm>
                <a:off x="2317002" y="3275553"/>
                <a:ext cx="453600" cy="367920"/>
              </a:xfrm>
              <a:prstGeom prst="rect">
                <a:avLst/>
              </a:prstGeom>
            </p:spPr>
          </p:pic>
        </mc:Fallback>
      </mc:AlternateContent>
    </p:spTree>
    <p:extLst>
      <p:ext uri="{BB962C8B-B14F-4D97-AF65-F5344CB8AC3E}">
        <p14:creationId xmlns:p14="http://schemas.microsoft.com/office/powerpoint/2010/main" val="3997174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A7D55-0EFD-4217-9B31-9AFB501D0AAB}"/>
              </a:ext>
            </a:extLst>
          </p:cNvPr>
          <p:cNvSpPr>
            <a:spLocks noGrp="1"/>
          </p:cNvSpPr>
          <p:nvPr>
            <p:ph type="title"/>
          </p:nvPr>
        </p:nvSpPr>
        <p:spPr>
          <a:xfrm>
            <a:off x="0" y="0"/>
            <a:ext cx="10850563" cy="1028699"/>
          </a:xfrm>
        </p:spPr>
        <p:txBody>
          <a:bodyPr>
            <a:normAutofit/>
          </a:bodyPr>
          <a:lstStyle/>
          <a:p>
            <a:r>
              <a:rPr lang="zh-CN" altLang="en-US" sz="2400" dirty="0"/>
              <a:t>失敗群體</a:t>
            </a:r>
            <a:r>
              <a:rPr lang="en-US" altLang="zh-CN" sz="2400" dirty="0"/>
              <a:t>—</a:t>
            </a:r>
            <a:r>
              <a:rPr lang="zh-CN" altLang="en-US" sz="2400" dirty="0"/>
              <a:t>處方藥和戒菸藥</a:t>
            </a:r>
          </a:p>
        </p:txBody>
      </p:sp>
      <p:pic>
        <p:nvPicPr>
          <p:cNvPr id="46" name="图片 45">
            <a:extLst>
              <a:ext uri="{FF2B5EF4-FFF2-40B4-BE49-F238E27FC236}">
                <a16:creationId xmlns:a16="http://schemas.microsoft.com/office/drawing/2014/main" id="{55554520-9783-4394-85A2-C25E4AA67CB2}"/>
              </a:ext>
            </a:extLst>
          </p:cNvPr>
          <p:cNvPicPr>
            <a:picLocks noChangeAspect="1"/>
          </p:cNvPicPr>
          <p:nvPr/>
        </p:nvPicPr>
        <p:blipFill>
          <a:blip r:embed="rId2"/>
          <a:stretch>
            <a:fillRect/>
          </a:stretch>
        </p:blipFill>
        <p:spPr>
          <a:xfrm>
            <a:off x="4050998" y="0"/>
            <a:ext cx="8546593" cy="6858000"/>
          </a:xfrm>
          <a:prstGeom prst="rect">
            <a:avLst/>
          </a:prstGeom>
        </p:spPr>
      </p:pic>
      <p:sp>
        <p:nvSpPr>
          <p:cNvPr id="47" name="文本框 46">
            <a:extLst>
              <a:ext uri="{FF2B5EF4-FFF2-40B4-BE49-F238E27FC236}">
                <a16:creationId xmlns:a16="http://schemas.microsoft.com/office/drawing/2014/main" id="{8A8EF73B-DCDA-4FA5-B63C-9BFC2E346BE8}"/>
              </a:ext>
            </a:extLst>
          </p:cNvPr>
          <p:cNvSpPr txBox="1"/>
          <p:nvPr/>
        </p:nvSpPr>
        <p:spPr>
          <a:xfrm>
            <a:off x="408373" y="1695635"/>
            <a:ext cx="3175086" cy="923330"/>
          </a:xfrm>
          <a:prstGeom prst="rect">
            <a:avLst/>
          </a:prstGeom>
          <a:noFill/>
        </p:spPr>
        <p:txBody>
          <a:bodyPr wrap="square" rtlCol="0">
            <a:spAutoFit/>
          </a:bodyPr>
          <a:lstStyle/>
          <a:p>
            <a:r>
              <a:rPr lang="en-US" altLang="zh-CN" dirty="0" err="1"/>
              <a:t>Rivotril</a:t>
            </a:r>
            <a:r>
              <a:rPr lang="en-US" altLang="zh-CN" dirty="0"/>
              <a:t>---</a:t>
            </a:r>
            <a:r>
              <a:rPr lang="zh-CN" altLang="en-US" dirty="0"/>
              <a:t>鎮靜劑</a:t>
            </a:r>
            <a:endParaRPr lang="en-US" altLang="zh-CN" dirty="0"/>
          </a:p>
          <a:p>
            <a:r>
              <a:rPr lang="en-US" altLang="zh-CN" dirty="0" err="1"/>
              <a:t>Dogmatyl</a:t>
            </a:r>
            <a:r>
              <a:rPr lang="en-US" altLang="zh-CN" dirty="0"/>
              <a:t>---</a:t>
            </a:r>
            <a:r>
              <a:rPr lang="zh-CN" altLang="en-US" dirty="0"/>
              <a:t>抗精神、胃病</a:t>
            </a:r>
            <a:endParaRPr lang="en-US" altLang="zh-CN" dirty="0"/>
          </a:p>
          <a:p>
            <a:r>
              <a:rPr lang="en-US" altLang="zh-CN" dirty="0" err="1"/>
              <a:t>Solaxin</a:t>
            </a:r>
            <a:r>
              <a:rPr lang="en-US" altLang="zh-CN" dirty="0"/>
              <a:t>—</a:t>
            </a:r>
            <a:r>
              <a:rPr lang="zh-CN" altLang="en-US" dirty="0"/>
              <a:t>神經肌肉異常</a:t>
            </a:r>
          </a:p>
        </p:txBody>
      </p:sp>
    </p:spTree>
    <p:extLst>
      <p:ext uri="{BB962C8B-B14F-4D97-AF65-F5344CB8AC3E}">
        <p14:creationId xmlns:p14="http://schemas.microsoft.com/office/powerpoint/2010/main" val="25699994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THINKCELLUNDODONOTDELETE" val="0"/>
  <p:tag name="ISLIDE.THEME" val="9c691d7c-6825-444c-b9e1-5b5bd4d01f88"/>
</p:tagLst>
</file>

<file path=ppt/tags/tag2.xml><?xml version="1.0" encoding="utf-8"?>
<p:tagLst xmlns:a="http://schemas.openxmlformats.org/drawingml/2006/main" xmlns:r="http://schemas.openxmlformats.org/officeDocument/2006/relationships" xmlns:p="http://schemas.openxmlformats.org/presentationml/2006/main">
  <p:tag name="ISLIDE.DIAGRAM" val="2698"/>
</p:tagLst>
</file>

<file path=ppt/tags/tag3.xml><?xml version="1.0" encoding="utf-8"?>
<p:tagLst xmlns:a="http://schemas.openxmlformats.org/drawingml/2006/main" xmlns:r="http://schemas.openxmlformats.org/officeDocument/2006/relationships" xmlns:p="http://schemas.openxmlformats.org/presentationml/2006/main">
  <p:tag name="ISLIDE.DIAGRAM" val="186300"/>
</p:tagLst>
</file>

<file path=ppt/tags/tag4.xml><?xml version="1.0" encoding="utf-8"?>
<p:tagLst xmlns:a="http://schemas.openxmlformats.org/drawingml/2006/main" xmlns:r="http://schemas.openxmlformats.org/officeDocument/2006/relationships" xmlns:p="http://schemas.openxmlformats.org/presentationml/2006/main">
  <p:tag name="ISLIDE.DIAGRAM" val="224386"/>
</p:tagLst>
</file>

<file path=ppt/tags/tag5.xml><?xml version="1.0" encoding="utf-8"?>
<p:tagLst xmlns:a="http://schemas.openxmlformats.org/drawingml/2006/main" xmlns:r="http://schemas.openxmlformats.org/officeDocument/2006/relationships" xmlns:p="http://schemas.openxmlformats.org/presentationml/2006/main">
  <p:tag name="ISLIDE.DIAGRAM" val="210842"/>
</p:tagLst>
</file>

<file path=ppt/tags/tag6.xml><?xml version="1.0" encoding="utf-8"?>
<p:tagLst xmlns:a="http://schemas.openxmlformats.org/drawingml/2006/main" xmlns:r="http://schemas.openxmlformats.org/officeDocument/2006/relationships" xmlns:p="http://schemas.openxmlformats.org/presentationml/2006/main">
  <p:tag name="ISLIDE.DIAGRAM" val="215642"/>
</p:tagLst>
</file>

<file path=ppt/theme/theme1.xml><?xml version="1.0" encoding="utf-8"?>
<a:theme xmlns:a="http://schemas.openxmlformats.org/drawingml/2006/main" name="主题5">
  <a:themeElements>
    <a:clrScheme name="房利美">
      <a:dk1>
        <a:srgbClr val="000000"/>
      </a:dk1>
      <a:lt1>
        <a:srgbClr val="FFFFFF"/>
      </a:lt1>
      <a:dk2>
        <a:srgbClr val="768394"/>
      </a:dk2>
      <a:lt2>
        <a:srgbClr val="F0F0F0"/>
      </a:lt2>
      <a:accent1>
        <a:srgbClr val="42277C"/>
      </a:accent1>
      <a:accent2>
        <a:srgbClr val="703F90"/>
      </a:accent2>
      <a:accent3>
        <a:srgbClr val="59CF91"/>
      </a:accent3>
      <a:accent4>
        <a:srgbClr val="12B09A"/>
      </a:accent4>
      <a:accent5>
        <a:srgbClr val="5E5CA2"/>
      </a:accent5>
      <a:accent6>
        <a:srgbClr val="768394"/>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4"/>
    </a:dk2>
    <a:lt2>
      <a:srgbClr val="F0F0F0"/>
    </a:lt2>
    <a:accent1>
      <a:srgbClr val="42277C"/>
    </a:accent1>
    <a:accent2>
      <a:srgbClr val="703F90"/>
    </a:accent2>
    <a:accent3>
      <a:srgbClr val="59CF91"/>
    </a:accent3>
    <a:accent4>
      <a:srgbClr val="12B09A"/>
    </a:accent4>
    <a:accent5>
      <a:srgbClr val="5E5CA2"/>
    </a:accent5>
    <a:accent6>
      <a:srgbClr val="768394"/>
    </a:accent6>
    <a:hlink>
      <a:srgbClr val="4276AA"/>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4"/>
    </a:dk2>
    <a:lt2>
      <a:srgbClr val="F0F0F0"/>
    </a:lt2>
    <a:accent1>
      <a:srgbClr val="42277C"/>
    </a:accent1>
    <a:accent2>
      <a:srgbClr val="703F90"/>
    </a:accent2>
    <a:accent3>
      <a:srgbClr val="59CF91"/>
    </a:accent3>
    <a:accent4>
      <a:srgbClr val="12B09A"/>
    </a:accent4>
    <a:accent5>
      <a:srgbClr val="5E5CA2"/>
    </a:accent5>
    <a:accent6>
      <a:srgbClr val="768394"/>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504</TotalTime>
  <Words>1133</Words>
  <Application>Microsoft Office PowerPoint</Application>
  <PresentationFormat>宽屏</PresentationFormat>
  <Paragraphs>212</Paragraphs>
  <Slides>12</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12</vt:i4>
      </vt:variant>
    </vt:vector>
  </HeadingPairs>
  <TitlesOfParts>
    <vt:vector size="17" baseType="lpstr">
      <vt:lpstr>等线</vt:lpstr>
      <vt:lpstr>Arial</vt:lpstr>
      <vt:lpstr>Calibri</vt:lpstr>
      <vt:lpstr>Impact</vt:lpstr>
      <vt:lpstr>主题5</vt:lpstr>
      <vt:lpstr>107-1 資料科學程式設計  戒菸資料分析及輔助治療</vt:lpstr>
      <vt:lpstr>PowerPoint 演示文稿</vt:lpstr>
      <vt:lpstr>戒菸門診介紹</vt:lpstr>
      <vt:lpstr>資料科學能幫什麼忙？</vt:lpstr>
      <vt:lpstr>我們的“油田”</vt:lpstr>
      <vt:lpstr>病歷展示</vt:lpstr>
      <vt:lpstr>流圖</vt:lpstr>
      <vt:lpstr>處方藥和戒菸藥</vt:lpstr>
      <vt:lpstr>失敗群體—處方藥和戒菸藥</vt:lpstr>
      <vt:lpstr>成功群體</vt:lpstr>
      <vt:lpstr>回顧與展望</vt:lpstr>
      <vt:lpstr>Thanks for your attention!</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keywords>www.51pptmoban.com</cp:keywords>
  <cp:lastModifiedBy>世豪 洪</cp:lastModifiedBy>
  <cp:revision>32</cp:revision>
  <cp:lastPrinted>2018-09-29T16:00:00Z</cp:lastPrinted>
  <dcterms:created xsi:type="dcterms:W3CDTF">2018-09-29T16:00:00Z</dcterms:created>
  <dcterms:modified xsi:type="dcterms:W3CDTF">2019-01-02T17:43:55Z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